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2.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3.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7.xml" ContentType="application/vnd.openxmlformats-officedocument.presentationml.notesSlide+xml"/>
  <Override PartName="/ppt/charts/chart1.xml" ContentType="application/vnd.openxmlformats-officedocument.drawingml.char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362" r:id="rId2"/>
    <p:sldId id="395" r:id="rId3"/>
    <p:sldId id="394" r:id="rId4"/>
    <p:sldId id="396" r:id="rId5"/>
    <p:sldId id="397" r:id="rId6"/>
    <p:sldId id="398" r:id="rId7"/>
    <p:sldId id="399" r:id="rId8"/>
    <p:sldId id="409" r:id="rId9"/>
    <p:sldId id="393" r:id="rId10"/>
    <p:sldId id="400" r:id="rId11"/>
    <p:sldId id="401" r:id="rId12"/>
    <p:sldId id="410" r:id="rId13"/>
    <p:sldId id="402" r:id="rId14"/>
    <p:sldId id="411" r:id="rId15"/>
    <p:sldId id="412" r:id="rId16"/>
    <p:sldId id="421" r:id="rId17"/>
    <p:sldId id="405" r:id="rId18"/>
    <p:sldId id="406" r:id="rId19"/>
    <p:sldId id="416" r:id="rId20"/>
    <p:sldId id="413" r:id="rId21"/>
    <p:sldId id="414" r:id="rId22"/>
    <p:sldId id="415" r:id="rId23"/>
    <p:sldId id="417" r:id="rId24"/>
    <p:sldId id="418" r:id="rId25"/>
    <p:sldId id="407" r:id="rId26"/>
    <p:sldId id="419" r:id="rId27"/>
    <p:sldId id="420" r:id="rId2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070" autoAdjust="0"/>
    <p:restoredTop sz="94660"/>
  </p:normalViewPr>
  <p:slideViewPr>
    <p:cSldViewPr>
      <p:cViewPr varScale="1">
        <p:scale>
          <a:sx n="68" d="100"/>
          <a:sy n="68" d="100"/>
        </p:scale>
        <p:origin x="1464" y="48"/>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662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Times Higher Education (THE) performance indicators</a:t>
            </a:r>
          </a:p>
        </c:rich>
      </c:tx>
      <c:overlay val="0"/>
    </c:title>
    <c:autoTitleDeleted val="0"/>
    <c:view3D>
      <c:rotX val="75"/>
      <c:rotY val="0"/>
      <c:rAngAx val="0"/>
    </c:view3D>
    <c:floor>
      <c:thickness val="0"/>
    </c:floor>
    <c:sideWall>
      <c:thickness val="0"/>
    </c:sideWall>
    <c:backWall>
      <c:thickness val="0"/>
    </c:backWall>
    <c:plotArea>
      <c:layout/>
      <c:pie3DChart>
        <c:varyColors val="1"/>
        <c:ser>
          <c:idx val="0"/>
          <c:order val="0"/>
          <c:tx>
            <c:strRef>
              <c:f>Sheet1!$B$1</c:f>
              <c:strCache>
                <c:ptCount val="1"/>
                <c:pt idx="0">
                  <c:v>THE performance indicators</c:v>
                </c:pt>
              </c:strCache>
            </c:strRef>
          </c:tx>
          <c:explosion val="25"/>
          <c:dLbls>
            <c:spPr>
              <a:noFill/>
              <a:ln>
                <a:noFill/>
              </a:ln>
              <a:effectLst/>
            </c:spPr>
            <c:showLegendKey val="0"/>
            <c:showVal val="1"/>
            <c:showCatName val="0"/>
            <c:showSerName val="0"/>
            <c:showPercent val="0"/>
            <c:showBubbleSize val="0"/>
            <c:showLeaderLines val="1"/>
            <c:extLst>
              <c:ext xmlns:c15="http://schemas.microsoft.com/office/drawing/2012/chart" uri="{CE6537A1-D6FC-4f65-9D91-7224C49458BB}"/>
            </c:extLst>
          </c:dLbls>
          <c:cat>
            <c:strRef>
              <c:f>Sheet1!$A$2:$A$6</c:f>
              <c:strCache>
                <c:ptCount val="5"/>
                <c:pt idx="0">
                  <c:v>Teaching (the learning environment) </c:v>
                </c:pt>
                <c:pt idx="1">
                  <c:v>Research (volume, income and reputation) </c:v>
                </c:pt>
                <c:pt idx="2">
                  <c:v>Citations (research influence) </c:v>
                </c:pt>
                <c:pt idx="3">
                  <c:v>International outlook (staff, students and research) </c:v>
                </c:pt>
                <c:pt idx="4">
                  <c:v>Industry income (knowledge transfer) </c:v>
                </c:pt>
              </c:strCache>
            </c:strRef>
          </c:cat>
          <c:val>
            <c:numRef>
              <c:f>Sheet1!$B$2:$B$6</c:f>
              <c:numCache>
                <c:formatCode>0%</c:formatCode>
                <c:ptCount val="5"/>
                <c:pt idx="0">
                  <c:v>0.30000000000000032</c:v>
                </c:pt>
                <c:pt idx="1">
                  <c:v>0.30000000000000032</c:v>
                </c:pt>
                <c:pt idx="2">
                  <c:v>0.30000000000000032</c:v>
                </c:pt>
                <c:pt idx="3" formatCode="0.0%">
                  <c:v>7.5000000000000497E-2</c:v>
                </c:pt>
                <c:pt idx="4" formatCode="0.0%">
                  <c:v>2.5000000000000168E-2</c:v>
                </c:pt>
              </c:numCache>
            </c:numRef>
          </c:val>
          <c:extLst>
            <c:ext xmlns:c16="http://schemas.microsoft.com/office/drawing/2014/chart" uri="{C3380CC4-5D6E-409C-BE32-E72D297353CC}">
              <c16:uniqueId val="{00000000-436E-4068-BFD9-096AC0D6AE16}"/>
            </c:ext>
          </c:extLst>
        </c:ser>
        <c:dLbls>
          <c:showLegendKey val="0"/>
          <c:showVal val="0"/>
          <c:showCatName val="0"/>
          <c:showSerName val="0"/>
          <c:showPercent val="0"/>
          <c:showBubbleSize val="0"/>
          <c:showLeaderLines val="1"/>
        </c:dLbls>
      </c:pie3DChart>
    </c:plotArea>
    <c:legend>
      <c:legendPos val="r"/>
      <c:overlay val="0"/>
    </c:legend>
    <c:plotVisOnly val="1"/>
    <c:dispBlanksAs val="gap"/>
    <c:showDLblsOverMax val="0"/>
  </c:chart>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F227162-6A01-471B-8142-E43B91CC2609}" type="doc">
      <dgm:prSet loTypeId="urn:microsoft.com/office/officeart/2005/8/layout/radial5" loCatId="cycle" qsTypeId="urn:microsoft.com/office/officeart/2005/8/quickstyle/simple1" qsCatId="simple" csTypeId="urn:microsoft.com/office/officeart/2005/8/colors/accent1_2" csCatId="accent1" phldr="1"/>
      <dgm:spPr/>
      <dgm:t>
        <a:bodyPr/>
        <a:lstStyle/>
        <a:p>
          <a:endParaRPr lang="en-US"/>
        </a:p>
      </dgm:t>
    </dgm:pt>
    <dgm:pt modelId="{F3F458E6-7D62-40D6-8FEF-0E3CB8B7BC7E}">
      <dgm:prSet phldrT="[Text]" custT="1"/>
      <dgm:spPr>
        <a:solidFill>
          <a:schemeClr val="tx1"/>
        </a:solidFill>
      </dgm:spPr>
      <dgm:t>
        <a:bodyPr/>
        <a:lstStyle/>
        <a:p>
          <a:r>
            <a:rPr lang="en-US" sz="1200" b="1" dirty="0">
              <a:latin typeface="+mn-lt"/>
              <a:ea typeface="Roboto Slab" charset="0"/>
            </a:rPr>
            <a:t>Results area 3</a:t>
          </a:r>
        </a:p>
      </dgm:t>
    </dgm:pt>
    <dgm:pt modelId="{B1C319EC-BE53-4B19-A9E8-196D6B3D8B0B}" type="parTrans" cxnId="{8014CE58-FD11-4442-8D5B-9D7F1FDC9669}">
      <dgm:prSet/>
      <dgm:spPr/>
      <dgm:t>
        <a:bodyPr/>
        <a:lstStyle/>
        <a:p>
          <a:endParaRPr lang="en-US"/>
        </a:p>
      </dgm:t>
    </dgm:pt>
    <dgm:pt modelId="{2C1302BB-EC8B-4204-A719-FBF6EE10B331}" type="sibTrans" cxnId="{8014CE58-FD11-4442-8D5B-9D7F1FDC9669}">
      <dgm:prSet/>
      <dgm:spPr/>
      <dgm:t>
        <a:bodyPr/>
        <a:lstStyle/>
        <a:p>
          <a:endParaRPr lang="en-US"/>
        </a:p>
      </dgm:t>
    </dgm:pt>
    <dgm:pt modelId="{AEECA7AF-ACFF-4970-9683-4008B01E20EB}">
      <dgm:prSet phldrT="[Text]" custT="1"/>
      <dgm:spPr>
        <a:solidFill>
          <a:schemeClr val="tx1"/>
        </a:solidFill>
      </dgm:spPr>
      <dgm:t>
        <a:bodyPr/>
        <a:lstStyle/>
        <a:p>
          <a:r>
            <a:rPr lang="en-US" sz="1600" b="1" dirty="0">
              <a:solidFill>
                <a:schemeClr val="bg1"/>
              </a:solidFill>
              <a:latin typeface="+mn-lt"/>
              <a:ea typeface="Roboto Slab" charset="0"/>
            </a:rPr>
            <a:t>Research and Innovation Outcomes</a:t>
          </a:r>
        </a:p>
      </dgm:t>
    </dgm:pt>
    <dgm:pt modelId="{C1AB0411-AF77-4E7B-B206-F589C4FCD08B}" type="parTrans" cxnId="{B779BF24-943D-42FB-9BCA-C0239A54BC8C}">
      <dgm:prSet/>
      <dgm:spPr>
        <a:solidFill>
          <a:schemeClr val="bg1"/>
        </a:solidFill>
        <a:ln>
          <a:solidFill>
            <a:schemeClr val="tx1"/>
          </a:solidFill>
        </a:ln>
      </dgm:spPr>
      <dgm:t>
        <a:bodyPr/>
        <a:lstStyle/>
        <a:p>
          <a:endParaRPr lang="en-US"/>
        </a:p>
      </dgm:t>
    </dgm:pt>
    <dgm:pt modelId="{01ECFC21-E3F2-4A07-B5C4-D39F897155EF}" type="sibTrans" cxnId="{B779BF24-943D-42FB-9BCA-C0239A54BC8C}">
      <dgm:prSet/>
      <dgm:spPr/>
      <dgm:t>
        <a:bodyPr/>
        <a:lstStyle/>
        <a:p>
          <a:endParaRPr lang="en-US"/>
        </a:p>
      </dgm:t>
    </dgm:pt>
    <dgm:pt modelId="{4C19B25F-27BD-43A5-A6E3-5E60CF237C9E}">
      <dgm:prSet phldrT="[Text]" custT="1"/>
      <dgm:spPr>
        <a:solidFill>
          <a:srgbClr val="7030A0"/>
        </a:solidFill>
      </dgm:spPr>
      <dgm:t>
        <a:bodyPr/>
        <a:lstStyle/>
        <a:p>
          <a:r>
            <a:rPr lang="en-US" sz="1600" b="1" dirty="0">
              <a:solidFill>
                <a:schemeClr val="bg1"/>
              </a:solidFill>
              <a:latin typeface="+mn-lt"/>
              <a:ea typeface="Roboto Slab" charset="0"/>
            </a:rPr>
            <a:t> RIC: 3 types of grants and ICE grants </a:t>
          </a:r>
          <a:endParaRPr lang="en-US" sz="1600" b="1" baseline="0" dirty="0">
            <a:solidFill>
              <a:schemeClr val="bg1"/>
            </a:solidFill>
            <a:latin typeface="+mn-lt"/>
            <a:ea typeface="Roboto Slab" charset="0"/>
          </a:endParaRPr>
        </a:p>
        <a:p>
          <a:endParaRPr lang="en-US" sz="1600" b="1" baseline="0" dirty="0">
            <a:solidFill>
              <a:srgbClr val="C00000"/>
            </a:solidFill>
            <a:latin typeface="+mn-lt"/>
            <a:ea typeface="Roboto Slab" charset="0"/>
          </a:endParaRPr>
        </a:p>
      </dgm:t>
    </dgm:pt>
    <dgm:pt modelId="{0B93F249-B56A-4D83-97BC-5EF7A52E3BFD}" type="parTrans" cxnId="{3BF96271-E96F-41E3-84D7-7A3C7F9C5514}">
      <dgm:prSet/>
      <dgm:spPr>
        <a:solidFill>
          <a:srgbClr val="7030A0"/>
        </a:solidFill>
      </dgm:spPr>
      <dgm:t>
        <a:bodyPr/>
        <a:lstStyle/>
        <a:p>
          <a:endParaRPr lang="en-US" dirty="0"/>
        </a:p>
      </dgm:t>
    </dgm:pt>
    <dgm:pt modelId="{2B337869-C9E5-4FC8-AB63-F53E586038BC}" type="sibTrans" cxnId="{3BF96271-E96F-41E3-84D7-7A3C7F9C5514}">
      <dgm:prSet/>
      <dgm:spPr/>
      <dgm:t>
        <a:bodyPr/>
        <a:lstStyle/>
        <a:p>
          <a:endParaRPr lang="en-US"/>
        </a:p>
      </dgm:t>
    </dgm:pt>
    <dgm:pt modelId="{8E78308D-A1E9-4FC6-9E82-7E8433E4FFF8}">
      <dgm:prSet phldrT="[Text]" custT="1"/>
      <dgm:spPr>
        <a:solidFill>
          <a:schemeClr val="accent3">
            <a:lumMod val="75000"/>
          </a:schemeClr>
        </a:solidFill>
        <a:ln>
          <a:solidFill>
            <a:schemeClr val="accent3"/>
          </a:solidFill>
        </a:ln>
      </dgm:spPr>
      <dgm:t>
        <a:bodyPr/>
        <a:lstStyle/>
        <a:p>
          <a:r>
            <a:rPr lang="en-US" sz="1400" b="1" dirty="0">
              <a:solidFill>
                <a:schemeClr val="bg1"/>
              </a:solidFill>
              <a:latin typeface="+mn-lt"/>
              <a:ea typeface="Roboto Slab" charset="0"/>
            </a:rPr>
            <a:t>Develop University Business Linkage Cells. Advocate policy reforms</a:t>
          </a:r>
          <a:r>
            <a:rPr lang="en-US" sz="1600" b="1" dirty="0">
              <a:solidFill>
                <a:schemeClr val="bg1"/>
              </a:solidFill>
              <a:latin typeface="+mn-lt"/>
              <a:ea typeface="Roboto Slab" charset="0"/>
            </a:rPr>
            <a:t>.</a:t>
          </a:r>
        </a:p>
        <a:p>
          <a:endParaRPr lang="en-US" sz="1600" b="1" dirty="0">
            <a:solidFill>
              <a:srgbClr val="C00000"/>
            </a:solidFill>
            <a:latin typeface="+mn-lt"/>
            <a:ea typeface="Roboto Slab" charset="0"/>
          </a:endParaRPr>
        </a:p>
      </dgm:t>
    </dgm:pt>
    <dgm:pt modelId="{7189345F-EE7D-49D8-BD74-D0824C6FD179}" type="parTrans" cxnId="{1B817675-7D15-4CDB-8C42-89D60C3EFED8}">
      <dgm:prSet/>
      <dgm:spPr>
        <a:solidFill>
          <a:schemeClr val="accent3">
            <a:lumMod val="75000"/>
          </a:schemeClr>
        </a:solidFill>
      </dgm:spPr>
      <dgm:t>
        <a:bodyPr/>
        <a:lstStyle/>
        <a:p>
          <a:endParaRPr lang="en-US"/>
        </a:p>
      </dgm:t>
    </dgm:pt>
    <dgm:pt modelId="{7B43A593-5EC9-409E-830E-C9B6CDDA29D5}" type="sibTrans" cxnId="{1B817675-7D15-4CDB-8C42-89D60C3EFED8}">
      <dgm:prSet/>
      <dgm:spPr/>
      <dgm:t>
        <a:bodyPr/>
        <a:lstStyle/>
        <a:p>
          <a:endParaRPr lang="en-US"/>
        </a:p>
      </dgm:t>
    </dgm:pt>
    <dgm:pt modelId="{6614C30D-FAA6-4D7A-AA50-3CD8CCE54EDD}">
      <dgm:prSet phldrT="[Text]" custT="1"/>
      <dgm:spPr>
        <a:solidFill>
          <a:schemeClr val="tx2"/>
        </a:solidFill>
      </dgm:spPr>
      <dgm:t>
        <a:bodyPr/>
        <a:lstStyle/>
        <a:p>
          <a:r>
            <a:rPr lang="en-US" sz="1600" b="1" dirty="0">
              <a:latin typeface="+mn-lt"/>
              <a:ea typeface="Roboto Slab" charset="0"/>
            </a:rPr>
            <a:t>DOR: 3 types of grants</a:t>
          </a:r>
        </a:p>
        <a:p>
          <a:endParaRPr lang="en-US" sz="1600" b="1" dirty="0">
            <a:solidFill>
              <a:srgbClr val="C00000"/>
            </a:solidFill>
            <a:latin typeface="+mn-lt"/>
            <a:ea typeface="Roboto Slab" charset="0"/>
          </a:endParaRPr>
        </a:p>
      </dgm:t>
    </dgm:pt>
    <dgm:pt modelId="{BFBD724F-0991-4C68-B01B-BC4763BDF8F6}" type="parTrans" cxnId="{44146357-9676-4CA3-854A-5C4C011ED21F}">
      <dgm:prSet/>
      <dgm:spPr>
        <a:solidFill>
          <a:schemeClr val="tx2"/>
        </a:solidFill>
      </dgm:spPr>
      <dgm:t>
        <a:bodyPr/>
        <a:lstStyle/>
        <a:p>
          <a:endParaRPr lang="en-US"/>
        </a:p>
      </dgm:t>
    </dgm:pt>
    <dgm:pt modelId="{38953BD8-B491-4B1E-9C4D-47A3E1A8BBFC}" type="sibTrans" cxnId="{44146357-9676-4CA3-854A-5C4C011ED21F}">
      <dgm:prSet/>
      <dgm:spPr/>
      <dgm:t>
        <a:bodyPr/>
        <a:lstStyle/>
        <a:p>
          <a:endParaRPr lang="en-US"/>
        </a:p>
      </dgm:t>
    </dgm:pt>
    <dgm:pt modelId="{06766A02-35E0-496B-B225-D2EFEE01D5FB}" type="pres">
      <dgm:prSet presAssocID="{0F227162-6A01-471B-8142-E43B91CC2609}" presName="Name0" presStyleCnt="0">
        <dgm:presLayoutVars>
          <dgm:chMax val="1"/>
          <dgm:dir/>
          <dgm:animLvl val="ctr"/>
          <dgm:resizeHandles val="exact"/>
        </dgm:presLayoutVars>
      </dgm:prSet>
      <dgm:spPr/>
    </dgm:pt>
    <dgm:pt modelId="{A60D7918-D3FD-4408-9359-824F187CD906}" type="pres">
      <dgm:prSet presAssocID="{F3F458E6-7D62-40D6-8FEF-0E3CB8B7BC7E}" presName="centerShape" presStyleLbl="node0" presStyleIdx="0" presStyleCnt="1" custScaleX="80686" custScaleY="90588"/>
      <dgm:spPr/>
    </dgm:pt>
    <dgm:pt modelId="{7A3DAA0D-76D2-4FAA-A728-5E0E92ACD1E7}" type="pres">
      <dgm:prSet presAssocID="{C1AB0411-AF77-4E7B-B206-F589C4FCD08B}" presName="parTrans" presStyleLbl="sibTrans2D1" presStyleIdx="0" presStyleCnt="4"/>
      <dgm:spPr/>
    </dgm:pt>
    <dgm:pt modelId="{6C5757FE-DC7C-4684-942A-9EC1D6FCF013}" type="pres">
      <dgm:prSet presAssocID="{C1AB0411-AF77-4E7B-B206-F589C4FCD08B}" presName="connectorText" presStyleLbl="sibTrans2D1" presStyleIdx="0" presStyleCnt="4"/>
      <dgm:spPr/>
    </dgm:pt>
    <dgm:pt modelId="{7E0A1CE1-A3B0-4AA5-984E-FE5CA2132522}" type="pres">
      <dgm:prSet presAssocID="{AEECA7AF-ACFF-4970-9683-4008B01E20EB}" presName="node" presStyleLbl="node1" presStyleIdx="0" presStyleCnt="4" custScaleX="126026" custScaleY="123226">
        <dgm:presLayoutVars>
          <dgm:bulletEnabled val="1"/>
        </dgm:presLayoutVars>
      </dgm:prSet>
      <dgm:spPr/>
    </dgm:pt>
    <dgm:pt modelId="{19FA6E1B-4ED0-4AE6-B210-4A5BF603B349}" type="pres">
      <dgm:prSet presAssocID="{0B93F249-B56A-4D83-97BC-5EF7A52E3BFD}" presName="parTrans" presStyleLbl="sibTrans2D1" presStyleIdx="1" presStyleCnt="4"/>
      <dgm:spPr/>
    </dgm:pt>
    <dgm:pt modelId="{2A43C67B-E50C-4C01-B995-7EE76FDA53D2}" type="pres">
      <dgm:prSet presAssocID="{0B93F249-B56A-4D83-97BC-5EF7A52E3BFD}" presName="connectorText" presStyleLbl="sibTrans2D1" presStyleIdx="1" presStyleCnt="4"/>
      <dgm:spPr/>
    </dgm:pt>
    <dgm:pt modelId="{FBD0D8C0-EC14-4EE4-952B-EA7F462525C4}" type="pres">
      <dgm:prSet presAssocID="{4C19B25F-27BD-43A5-A6E3-5E60CF237C9E}" presName="node" presStyleLbl="node1" presStyleIdx="1" presStyleCnt="4" custScaleX="152821" custScaleY="142109">
        <dgm:presLayoutVars>
          <dgm:bulletEnabled val="1"/>
        </dgm:presLayoutVars>
      </dgm:prSet>
      <dgm:spPr/>
    </dgm:pt>
    <dgm:pt modelId="{CECC9FF3-308F-44AF-B7B1-558530586DD3}" type="pres">
      <dgm:prSet presAssocID="{7189345F-EE7D-49D8-BD74-D0824C6FD179}" presName="parTrans" presStyleLbl="sibTrans2D1" presStyleIdx="2" presStyleCnt="4"/>
      <dgm:spPr/>
    </dgm:pt>
    <dgm:pt modelId="{27594C93-A95A-4875-87B2-189AE6E104BB}" type="pres">
      <dgm:prSet presAssocID="{7189345F-EE7D-49D8-BD74-D0824C6FD179}" presName="connectorText" presStyleLbl="sibTrans2D1" presStyleIdx="2" presStyleCnt="4"/>
      <dgm:spPr/>
    </dgm:pt>
    <dgm:pt modelId="{EAD2B19E-F74F-44F8-838D-0060C8E23F66}" type="pres">
      <dgm:prSet presAssocID="{8E78308D-A1E9-4FC6-9E82-7E8433E4FFF8}" presName="node" presStyleLbl="node1" presStyleIdx="2" presStyleCnt="4" custScaleX="166852" custScaleY="127943">
        <dgm:presLayoutVars>
          <dgm:bulletEnabled val="1"/>
        </dgm:presLayoutVars>
      </dgm:prSet>
      <dgm:spPr/>
    </dgm:pt>
    <dgm:pt modelId="{7DEB938A-BF20-4F56-87DA-81729589C902}" type="pres">
      <dgm:prSet presAssocID="{BFBD724F-0991-4C68-B01B-BC4763BDF8F6}" presName="parTrans" presStyleLbl="sibTrans2D1" presStyleIdx="3" presStyleCnt="4"/>
      <dgm:spPr/>
    </dgm:pt>
    <dgm:pt modelId="{1590F64B-9842-4C66-BC56-02B3BE728B03}" type="pres">
      <dgm:prSet presAssocID="{BFBD724F-0991-4C68-B01B-BC4763BDF8F6}" presName="connectorText" presStyleLbl="sibTrans2D1" presStyleIdx="3" presStyleCnt="4"/>
      <dgm:spPr/>
    </dgm:pt>
    <dgm:pt modelId="{E166AE1E-6B01-492C-88E1-19609E79B68D}" type="pres">
      <dgm:prSet presAssocID="{6614C30D-FAA6-4D7A-AA50-3CD8CCE54EDD}" presName="node" presStyleLbl="node1" presStyleIdx="3" presStyleCnt="4" custScaleX="141492" custScaleY="126005">
        <dgm:presLayoutVars>
          <dgm:bulletEnabled val="1"/>
        </dgm:presLayoutVars>
      </dgm:prSet>
      <dgm:spPr/>
    </dgm:pt>
  </dgm:ptLst>
  <dgm:cxnLst>
    <dgm:cxn modelId="{203F7C03-A9D0-4078-8AAD-114E071A072E}" type="presOf" srcId="{BFBD724F-0991-4C68-B01B-BC4763BDF8F6}" destId="{1590F64B-9842-4C66-BC56-02B3BE728B03}" srcOrd="1" destOrd="0" presId="urn:microsoft.com/office/officeart/2005/8/layout/radial5"/>
    <dgm:cxn modelId="{2EEC3F09-1A12-42DA-A3C6-E44EE5568F8F}" type="presOf" srcId="{8E78308D-A1E9-4FC6-9E82-7E8433E4FFF8}" destId="{EAD2B19E-F74F-44F8-838D-0060C8E23F66}" srcOrd="0" destOrd="0" presId="urn:microsoft.com/office/officeart/2005/8/layout/radial5"/>
    <dgm:cxn modelId="{88FEA821-128B-4742-BFFC-71A954FB0E72}" type="presOf" srcId="{0F227162-6A01-471B-8142-E43B91CC2609}" destId="{06766A02-35E0-496B-B225-D2EFEE01D5FB}" srcOrd="0" destOrd="0" presId="urn:microsoft.com/office/officeart/2005/8/layout/radial5"/>
    <dgm:cxn modelId="{B779BF24-943D-42FB-9BCA-C0239A54BC8C}" srcId="{F3F458E6-7D62-40D6-8FEF-0E3CB8B7BC7E}" destId="{AEECA7AF-ACFF-4970-9683-4008B01E20EB}" srcOrd="0" destOrd="0" parTransId="{C1AB0411-AF77-4E7B-B206-F589C4FCD08B}" sibTransId="{01ECFC21-E3F2-4A07-B5C4-D39F897155EF}"/>
    <dgm:cxn modelId="{5E31913E-4075-4A18-90A5-512D35987197}" type="presOf" srcId="{4C19B25F-27BD-43A5-A6E3-5E60CF237C9E}" destId="{FBD0D8C0-EC14-4EE4-952B-EA7F462525C4}" srcOrd="0" destOrd="0" presId="urn:microsoft.com/office/officeart/2005/8/layout/radial5"/>
    <dgm:cxn modelId="{3BF96271-E96F-41E3-84D7-7A3C7F9C5514}" srcId="{F3F458E6-7D62-40D6-8FEF-0E3CB8B7BC7E}" destId="{4C19B25F-27BD-43A5-A6E3-5E60CF237C9E}" srcOrd="1" destOrd="0" parTransId="{0B93F249-B56A-4D83-97BC-5EF7A52E3BFD}" sibTransId="{2B337869-C9E5-4FC8-AB63-F53E586038BC}"/>
    <dgm:cxn modelId="{1B817675-7D15-4CDB-8C42-89D60C3EFED8}" srcId="{F3F458E6-7D62-40D6-8FEF-0E3CB8B7BC7E}" destId="{8E78308D-A1E9-4FC6-9E82-7E8433E4FFF8}" srcOrd="2" destOrd="0" parTransId="{7189345F-EE7D-49D8-BD74-D0824C6FD179}" sibTransId="{7B43A593-5EC9-409E-830E-C9B6CDDA29D5}"/>
    <dgm:cxn modelId="{44146357-9676-4CA3-854A-5C4C011ED21F}" srcId="{F3F458E6-7D62-40D6-8FEF-0E3CB8B7BC7E}" destId="{6614C30D-FAA6-4D7A-AA50-3CD8CCE54EDD}" srcOrd="3" destOrd="0" parTransId="{BFBD724F-0991-4C68-B01B-BC4763BDF8F6}" sibTransId="{38953BD8-B491-4B1E-9C4D-47A3E1A8BBFC}"/>
    <dgm:cxn modelId="{8014CE58-FD11-4442-8D5B-9D7F1FDC9669}" srcId="{0F227162-6A01-471B-8142-E43B91CC2609}" destId="{F3F458E6-7D62-40D6-8FEF-0E3CB8B7BC7E}" srcOrd="0" destOrd="0" parTransId="{B1C319EC-BE53-4B19-A9E8-196D6B3D8B0B}" sibTransId="{2C1302BB-EC8B-4204-A719-FBF6EE10B331}"/>
    <dgm:cxn modelId="{739DCF7F-C2E0-46FE-B5C3-7F87A46CF875}" type="presOf" srcId="{6614C30D-FAA6-4D7A-AA50-3CD8CCE54EDD}" destId="{E166AE1E-6B01-492C-88E1-19609E79B68D}" srcOrd="0" destOrd="0" presId="urn:microsoft.com/office/officeart/2005/8/layout/radial5"/>
    <dgm:cxn modelId="{B948B38A-312E-466C-BA04-77ACCF52846F}" type="presOf" srcId="{7189345F-EE7D-49D8-BD74-D0824C6FD179}" destId="{CECC9FF3-308F-44AF-B7B1-558530586DD3}" srcOrd="0" destOrd="0" presId="urn:microsoft.com/office/officeart/2005/8/layout/radial5"/>
    <dgm:cxn modelId="{46AE63A4-075D-4CC2-946D-BB35FCF2B80D}" type="presOf" srcId="{0B93F249-B56A-4D83-97BC-5EF7A52E3BFD}" destId="{19FA6E1B-4ED0-4AE6-B210-4A5BF603B349}" srcOrd="0" destOrd="0" presId="urn:microsoft.com/office/officeart/2005/8/layout/radial5"/>
    <dgm:cxn modelId="{90336EAC-FC43-4B26-9DF7-71369C88D7A6}" type="presOf" srcId="{0B93F249-B56A-4D83-97BC-5EF7A52E3BFD}" destId="{2A43C67B-E50C-4C01-B995-7EE76FDA53D2}" srcOrd="1" destOrd="0" presId="urn:microsoft.com/office/officeart/2005/8/layout/radial5"/>
    <dgm:cxn modelId="{9967C8B1-A280-4F96-8FAE-05E9032879C2}" type="presOf" srcId="{AEECA7AF-ACFF-4970-9683-4008B01E20EB}" destId="{7E0A1CE1-A3B0-4AA5-984E-FE5CA2132522}" srcOrd="0" destOrd="0" presId="urn:microsoft.com/office/officeart/2005/8/layout/radial5"/>
    <dgm:cxn modelId="{5FF933CD-088A-4B03-AECA-C49242B9CA66}" type="presOf" srcId="{C1AB0411-AF77-4E7B-B206-F589C4FCD08B}" destId="{7A3DAA0D-76D2-4FAA-A728-5E0E92ACD1E7}" srcOrd="0" destOrd="0" presId="urn:microsoft.com/office/officeart/2005/8/layout/radial5"/>
    <dgm:cxn modelId="{C8D694D0-FEFD-406E-9C9C-E265A47E5580}" type="presOf" srcId="{BFBD724F-0991-4C68-B01B-BC4763BDF8F6}" destId="{7DEB938A-BF20-4F56-87DA-81729589C902}" srcOrd="0" destOrd="0" presId="urn:microsoft.com/office/officeart/2005/8/layout/radial5"/>
    <dgm:cxn modelId="{D8586AED-71F7-45FB-8F1B-007C5F10E014}" type="presOf" srcId="{F3F458E6-7D62-40D6-8FEF-0E3CB8B7BC7E}" destId="{A60D7918-D3FD-4408-9359-824F187CD906}" srcOrd="0" destOrd="0" presId="urn:microsoft.com/office/officeart/2005/8/layout/radial5"/>
    <dgm:cxn modelId="{6C429BF9-2F7B-46C3-9AB7-68BE153F3D90}" type="presOf" srcId="{7189345F-EE7D-49D8-BD74-D0824C6FD179}" destId="{27594C93-A95A-4875-87B2-189AE6E104BB}" srcOrd="1" destOrd="0" presId="urn:microsoft.com/office/officeart/2005/8/layout/radial5"/>
    <dgm:cxn modelId="{97CEBBFE-21A8-4457-9FAE-AAE28792EA0F}" type="presOf" srcId="{C1AB0411-AF77-4E7B-B206-F589C4FCD08B}" destId="{6C5757FE-DC7C-4684-942A-9EC1D6FCF013}" srcOrd="1" destOrd="0" presId="urn:microsoft.com/office/officeart/2005/8/layout/radial5"/>
    <dgm:cxn modelId="{191A2795-0890-4304-B1AE-DB9842E67B4A}" type="presParOf" srcId="{06766A02-35E0-496B-B225-D2EFEE01D5FB}" destId="{A60D7918-D3FD-4408-9359-824F187CD906}" srcOrd="0" destOrd="0" presId="urn:microsoft.com/office/officeart/2005/8/layout/radial5"/>
    <dgm:cxn modelId="{F1AEA4B2-CA33-44F5-84ED-D7AE49684312}" type="presParOf" srcId="{06766A02-35E0-496B-B225-D2EFEE01D5FB}" destId="{7A3DAA0D-76D2-4FAA-A728-5E0E92ACD1E7}" srcOrd="1" destOrd="0" presId="urn:microsoft.com/office/officeart/2005/8/layout/radial5"/>
    <dgm:cxn modelId="{3E1BF826-A975-4742-A4B0-DDEEE16AF2AA}" type="presParOf" srcId="{7A3DAA0D-76D2-4FAA-A728-5E0E92ACD1E7}" destId="{6C5757FE-DC7C-4684-942A-9EC1D6FCF013}" srcOrd="0" destOrd="0" presId="urn:microsoft.com/office/officeart/2005/8/layout/radial5"/>
    <dgm:cxn modelId="{EEB854ED-C092-474C-B8A9-B976603DD3E9}" type="presParOf" srcId="{06766A02-35E0-496B-B225-D2EFEE01D5FB}" destId="{7E0A1CE1-A3B0-4AA5-984E-FE5CA2132522}" srcOrd="2" destOrd="0" presId="urn:microsoft.com/office/officeart/2005/8/layout/radial5"/>
    <dgm:cxn modelId="{A0BB5F49-ADA1-47F2-B5D3-AFC74158D981}" type="presParOf" srcId="{06766A02-35E0-496B-B225-D2EFEE01D5FB}" destId="{19FA6E1B-4ED0-4AE6-B210-4A5BF603B349}" srcOrd="3" destOrd="0" presId="urn:microsoft.com/office/officeart/2005/8/layout/radial5"/>
    <dgm:cxn modelId="{8C217A8E-7F50-4BF6-B9B1-2EFEB86FDC1E}" type="presParOf" srcId="{19FA6E1B-4ED0-4AE6-B210-4A5BF603B349}" destId="{2A43C67B-E50C-4C01-B995-7EE76FDA53D2}" srcOrd="0" destOrd="0" presId="urn:microsoft.com/office/officeart/2005/8/layout/radial5"/>
    <dgm:cxn modelId="{3F104F6A-757C-4B02-B333-395454B9C63E}" type="presParOf" srcId="{06766A02-35E0-496B-B225-D2EFEE01D5FB}" destId="{FBD0D8C0-EC14-4EE4-952B-EA7F462525C4}" srcOrd="4" destOrd="0" presId="urn:microsoft.com/office/officeart/2005/8/layout/radial5"/>
    <dgm:cxn modelId="{017F80D8-567C-4473-AFFC-21E8E4096B94}" type="presParOf" srcId="{06766A02-35E0-496B-B225-D2EFEE01D5FB}" destId="{CECC9FF3-308F-44AF-B7B1-558530586DD3}" srcOrd="5" destOrd="0" presId="urn:microsoft.com/office/officeart/2005/8/layout/radial5"/>
    <dgm:cxn modelId="{A1510F24-35D0-4677-86FE-3FB03CA41FD5}" type="presParOf" srcId="{CECC9FF3-308F-44AF-B7B1-558530586DD3}" destId="{27594C93-A95A-4875-87B2-189AE6E104BB}" srcOrd="0" destOrd="0" presId="urn:microsoft.com/office/officeart/2005/8/layout/radial5"/>
    <dgm:cxn modelId="{A7762506-3F56-48A2-ABF3-8696563A90DB}" type="presParOf" srcId="{06766A02-35E0-496B-B225-D2EFEE01D5FB}" destId="{EAD2B19E-F74F-44F8-838D-0060C8E23F66}" srcOrd="6" destOrd="0" presId="urn:microsoft.com/office/officeart/2005/8/layout/radial5"/>
    <dgm:cxn modelId="{31E015DB-4032-415A-97E7-52FD448FEE7E}" type="presParOf" srcId="{06766A02-35E0-496B-B225-D2EFEE01D5FB}" destId="{7DEB938A-BF20-4F56-87DA-81729589C902}" srcOrd="7" destOrd="0" presId="urn:microsoft.com/office/officeart/2005/8/layout/radial5"/>
    <dgm:cxn modelId="{C0479BC3-DA39-4A10-9847-0318A37DF14A}" type="presParOf" srcId="{7DEB938A-BF20-4F56-87DA-81729589C902}" destId="{1590F64B-9842-4C66-BC56-02B3BE728B03}" srcOrd="0" destOrd="0" presId="urn:microsoft.com/office/officeart/2005/8/layout/radial5"/>
    <dgm:cxn modelId="{E3BB272C-408B-4431-8597-F8B5CDA6B513}" type="presParOf" srcId="{06766A02-35E0-496B-B225-D2EFEE01D5FB}" destId="{E166AE1E-6B01-492C-88E1-19609E79B68D}" srcOrd="8"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D7AB269-F8E5-4A24-8876-A9F933358F24}" type="doc">
      <dgm:prSet loTypeId="urn:microsoft.com/office/officeart/2005/8/layout/hList6" loCatId="list" qsTypeId="urn:microsoft.com/office/officeart/2005/8/quickstyle/3d2#1" qsCatId="3D" csTypeId="urn:microsoft.com/office/officeart/2005/8/colors/accent0_3" csCatId="mainScheme" phldr="1"/>
      <dgm:spPr/>
      <dgm:t>
        <a:bodyPr/>
        <a:lstStyle/>
        <a:p>
          <a:endParaRPr lang="en-US"/>
        </a:p>
      </dgm:t>
    </dgm:pt>
    <dgm:pt modelId="{44835133-CD27-49C3-8A04-C91F8CA628E0}">
      <dgm:prSet phldrT="[Text]" custT="1"/>
      <dgm:spPr/>
      <dgm:t>
        <a:bodyPr/>
        <a:lstStyle/>
        <a:p>
          <a:r>
            <a:rPr lang="en-US" sz="2400"/>
            <a:t>DOR 2018</a:t>
          </a:r>
        </a:p>
      </dgm:t>
    </dgm:pt>
    <dgm:pt modelId="{065F4A2D-112C-4DD3-895B-2841DCC9D80E}" type="parTrans" cxnId="{F15D1BED-87FB-4110-9651-3CADA92AD25E}">
      <dgm:prSet/>
      <dgm:spPr/>
      <dgm:t>
        <a:bodyPr/>
        <a:lstStyle/>
        <a:p>
          <a:endParaRPr lang="en-US"/>
        </a:p>
      </dgm:t>
    </dgm:pt>
    <dgm:pt modelId="{E7A66D93-D820-4185-AE8C-FACE8AA00D50}" type="sibTrans" cxnId="{F15D1BED-87FB-4110-9651-3CADA92AD25E}">
      <dgm:prSet/>
      <dgm:spPr/>
      <dgm:t>
        <a:bodyPr/>
        <a:lstStyle/>
        <a:p>
          <a:endParaRPr lang="en-US"/>
        </a:p>
      </dgm:t>
    </dgm:pt>
    <dgm:pt modelId="{39568893-8524-4438-9C1D-981C3BE99D7E}">
      <dgm:prSet phldrT="[Text]" custT="1"/>
      <dgm:spPr/>
      <dgm:t>
        <a:bodyPr/>
        <a:lstStyle/>
        <a:p>
          <a:r>
            <a:rPr lang="en-US" sz="1700" baseline="0" dirty="0"/>
            <a:t>STEM:</a:t>
          </a:r>
          <a:endParaRPr lang="en-US" sz="1200" baseline="0" dirty="0"/>
        </a:p>
      </dgm:t>
    </dgm:pt>
    <dgm:pt modelId="{F2EF0345-01E2-41C6-87AA-386825176EF3}" type="parTrans" cxnId="{1586A357-7AAF-48D0-AF8A-AA339D6AE7B8}">
      <dgm:prSet/>
      <dgm:spPr/>
      <dgm:t>
        <a:bodyPr/>
        <a:lstStyle/>
        <a:p>
          <a:endParaRPr lang="en-US"/>
        </a:p>
      </dgm:t>
    </dgm:pt>
    <dgm:pt modelId="{6D02B86A-4662-416A-86A9-98CF92A3F423}" type="sibTrans" cxnId="{1586A357-7AAF-48D0-AF8A-AA339D6AE7B8}">
      <dgm:prSet/>
      <dgm:spPr/>
      <dgm:t>
        <a:bodyPr/>
        <a:lstStyle/>
        <a:p>
          <a:endParaRPr lang="en-US"/>
        </a:p>
      </dgm:t>
    </dgm:pt>
    <dgm:pt modelId="{8C95F25A-7535-4856-BF56-B613B98D45FD}">
      <dgm:prSet phldrT="[Text]" custT="1"/>
      <dgm:spPr/>
      <dgm:t>
        <a:bodyPr/>
        <a:lstStyle/>
        <a:p>
          <a:r>
            <a:rPr lang="en-US" sz="1700" baseline="0" dirty="0"/>
            <a:t>HEMS:</a:t>
          </a:r>
          <a:endParaRPr lang="en-US" sz="1200" baseline="0" dirty="0"/>
        </a:p>
      </dgm:t>
    </dgm:pt>
    <dgm:pt modelId="{D488CBFF-B17F-4F3A-A865-91F5A3F06E31}" type="parTrans" cxnId="{DEF8A11B-953F-4344-A2E6-5440E9A30FBE}">
      <dgm:prSet/>
      <dgm:spPr/>
      <dgm:t>
        <a:bodyPr/>
        <a:lstStyle/>
        <a:p>
          <a:endParaRPr lang="en-US"/>
        </a:p>
      </dgm:t>
    </dgm:pt>
    <dgm:pt modelId="{359004A2-B9A9-488D-B996-8B9E9D742A2C}" type="sibTrans" cxnId="{DEF8A11B-953F-4344-A2E6-5440E9A30FBE}">
      <dgm:prSet/>
      <dgm:spPr/>
      <dgm:t>
        <a:bodyPr/>
        <a:lstStyle/>
        <a:p>
          <a:endParaRPr lang="en-US"/>
        </a:p>
      </dgm:t>
    </dgm:pt>
    <dgm:pt modelId="{1E0487B2-9C91-4076-8C0E-01507AE25EBB}">
      <dgm:prSet phldrT="[Text]" custT="1"/>
      <dgm:spPr/>
      <dgm:t>
        <a:bodyPr/>
        <a:lstStyle/>
        <a:p>
          <a:r>
            <a:rPr lang="en-US" sz="2400"/>
            <a:t>DOR 2018</a:t>
          </a:r>
        </a:p>
      </dgm:t>
    </dgm:pt>
    <dgm:pt modelId="{69801180-1DFD-4FF1-81B6-FCE1EE62067E}" type="parTrans" cxnId="{50D340A8-8EA6-498F-AD10-DB867BB25CBD}">
      <dgm:prSet/>
      <dgm:spPr/>
      <dgm:t>
        <a:bodyPr/>
        <a:lstStyle/>
        <a:p>
          <a:endParaRPr lang="en-US"/>
        </a:p>
      </dgm:t>
    </dgm:pt>
    <dgm:pt modelId="{F6ACE3F4-054A-4FA1-8E30-DC0A2E773A28}" type="sibTrans" cxnId="{50D340A8-8EA6-498F-AD10-DB867BB25CBD}">
      <dgm:prSet/>
      <dgm:spPr/>
      <dgm:t>
        <a:bodyPr/>
        <a:lstStyle/>
        <a:p>
          <a:endParaRPr lang="en-US"/>
        </a:p>
      </dgm:t>
    </dgm:pt>
    <dgm:pt modelId="{1E456946-E530-4FB8-9CEE-3FE7B4ED98A6}">
      <dgm:prSet phldrT="[Text]" custT="1"/>
      <dgm:spPr/>
      <dgm:t>
        <a:bodyPr/>
        <a:lstStyle/>
        <a:p>
          <a:r>
            <a:rPr lang="en-US" sz="1700" baseline="0" dirty="0"/>
            <a:t>STEM </a:t>
          </a:r>
          <a:r>
            <a:rPr lang="en-US" sz="1700" baseline="0" dirty="0">
              <a:solidFill>
                <a:srgbClr val="FF99CC"/>
              </a:solidFill>
            </a:rPr>
            <a:t>+</a:t>
          </a:r>
          <a:r>
            <a:rPr lang="en-US" sz="1700" baseline="0" dirty="0"/>
            <a:t> HEMS:</a:t>
          </a:r>
          <a:endParaRPr lang="en-US" sz="1200" baseline="0" dirty="0"/>
        </a:p>
      </dgm:t>
    </dgm:pt>
    <dgm:pt modelId="{9146BC96-672E-48E8-8931-67558BCF46B1}" type="parTrans" cxnId="{27AEF26E-C2E9-4C2C-9296-561B0E53FF39}">
      <dgm:prSet/>
      <dgm:spPr/>
      <dgm:t>
        <a:bodyPr/>
        <a:lstStyle/>
        <a:p>
          <a:endParaRPr lang="en-US"/>
        </a:p>
      </dgm:t>
    </dgm:pt>
    <dgm:pt modelId="{60FBB3EF-C51E-4090-ABAC-E5872B24C874}" type="sibTrans" cxnId="{27AEF26E-C2E9-4C2C-9296-561B0E53FF39}">
      <dgm:prSet/>
      <dgm:spPr/>
      <dgm:t>
        <a:bodyPr/>
        <a:lstStyle/>
        <a:p>
          <a:endParaRPr lang="en-US"/>
        </a:p>
      </dgm:t>
    </dgm:pt>
    <dgm:pt modelId="{C28ECCA7-E61A-4BC4-BB2E-93C5A4ED72D5}">
      <dgm:prSet phldrT="[Text]" custT="1"/>
      <dgm:spPr/>
      <dgm:t>
        <a:bodyPr/>
        <a:lstStyle/>
        <a:p>
          <a:r>
            <a:rPr lang="en-US" sz="2400"/>
            <a:t>DOR 2019</a:t>
          </a:r>
        </a:p>
      </dgm:t>
    </dgm:pt>
    <dgm:pt modelId="{1ACD6274-0E47-4A83-A252-A1F5A2BAB105}" type="parTrans" cxnId="{40040002-11B5-4A5A-B484-221E343D22F8}">
      <dgm:prSet/>
      <dgm:spPr/>
      <dgm:t>
        <a:bodyPr/>
        <a:lstStyle/>
        <a:p>
          <a:endParaRPr lang="en-US"/>
        </a:p>
      </dgm:t>
    </dgm:pt>
    <dgm:pt modelId="{0BFC6DCC-946F-403D-89FE-7C9FD726C4F3}" type="sibTrans" cxnId="{40040002-11B5-4A5A-B484-221E343D22F8}">
      <dgm:prSet/>
      <dgm:spPr/>
      <dgm:t>
        <a:bodyPr/>
        <a:lstStyle/>
        <a:p>
          <a:endParaRPr lang="en-US"/>
        </a:p>
      </dgm:t>
    </dgm:pt>
    <dgm:pt modelId="{C1D208D5-6D0A-42FD-A5AE-843867A4D44B}">
      <dgm:prSet phldrT="[Text]" custT="1"/>
      <dgm:spPr/>
      <dgm:t>
        <a:bodyPr/>
        <a:lstStyle/>
        <a:p>
          <a:r>
            <a:rPr lang="en-US" sz="1700" baseline="0" dirty="0"/>
            <a:t>STEM:</a:t>
          </a:r>
          <a:endParaRPr lang="en-US" sz="1200" baseline="0" dirty="0"/>
        </a:p>
      </dgm:t>
    </dgm:pt>
    <dgm:pt modelId="{74F9112D-DF94-4A9E-BB09-D0F01E7E0123}" type="parTrans" cxnId="{2A6B503D-7809-465A-8C00-8D456504D59B}">
      <dgm:prSet/>
      <dgm:spPr/>
      <dgm:t>
        <a:bodyPr/>
        <a:lstStyle/>
        <a:p>
          <a:endParaRPr lang="en-US"/>
        </a:p>
      </dgm:t>
    </dgm:pt>
    <dgm:pt modelId="{82BCAFDA-FF65-4CE7-823D-54E02949BFBD}" type="sibTrans" cxnId="{2A6B503D-7809-465A-8C00-8D456504D59B}">
      <dgm:prSet/>
      <dgm:spPr/>
      <dgm:t>
        <a:bodyPr/>
        <a:lstStyle/>
        <a:p>
          <a:endParaRPr lang="en-US"/>
        </a:p>
      </dgm:t>
    </dgm:pt>
    <dgm:pt modelId="{9B68A4F1-2819-4D66-B17C-D7A03025BAEC}">
      <dgm:prSet phldrT="[Text]" custT="1"/>
      <dgm:spPr/>
      <dgm:t>
        <a:bodyPr/>
        <a:lstStyle/>
        <a:p>
          <a:r>
            <a:rPr lang="en-US" sz="1700" baseline="0" dirty="0"/>
            <a:t>HEMS:</a:t>
          </a:r>
          <a:endParaRPr lang="en-US" sz="1200" baseline="0" dirty="0"/>
        </a:p>
      </dgm:t>
    </dgm:pt>
    <dgm:pt modelId="{05CA905F-D8AC-4C74-85AB-091F9A51B9C5}" type="parTrans" cxnId="{A88933BA-B87D-4509-941A-7FF99AFA3AAB}">
      <dgm:prSet/>
      <dgm:spPr/>
      <dgm:t>
        <a:bodyPr/>
        <a:lstStyle/>
        <a:p>
          <a:endParaRPr lang="en-US"/>
        </a:p>
      </dgm:t>
    </dgm:pt>
    <dgm:pt modelId="{F38A29C1-49D7-46A6-8372-B7618598D5AF}" type="sibTrans" cxnId="{A88933BA-B87D-4509-941A-7FF99AFA3AAB}">
      <dgm:prSet/>
      <dgm:spPr/>
      <dgm:t>
        <a:bodyPr/>
        <a:lstStyle/>
        <a:p>
          <a:endParaRPr lang="en-US"/>
        </a:p>
      </dgm:t>
    </dgm:pt>
    <dgm:pt modelId="{0BAE7FC0-7DE4-433F-A194-4D457692ADFC}">
      <dgm:prSet phldrT="[Text]" custT="1"/>
      <dgm:spPr/>
      <dgm:t>
        <a:bodyPr/>
        <a:lstStyle/>
        <a:p>
          <a:r>
            <a:rPr lang="en-US" sz="1600" baseline="0" dirty="0"/>
            <a:t>Rs.35 </a:t>
          </a:r>
          <a:r>
            <a:rPr lang="en-US" sz="1600" baseline="0" dirty="0" err="1"/>
            <a:t>mn</a:t>
          </a:r>
          <a:r>
            <a:rPr lang="en-US" sz="1600" baseline="0" dirty="0"/>
            <a:t>, 7 grants</a:t>
          </a:r>
        </a:p>
      </dgm:t>
    </dgm:pt>
    <dgm:pt modelId="{8AF8B764-9DD2-4849-8CA0-CA739C685BB5}" type="parTrans" cxnId="{9A78E033-06FE-4473-983B-636D2D5DCDB7}">
      <dgm:prSet/>
      <dgm:spPr/>
      <dgm:t>
        <a:bodyPr/>
        <a:lstStyle/>
        <a:p>
          <a:endParaRPr lang="en-US"/>
        </a:p>
      </dgm:t>
    </dgm:pt>
    <dgm:pt modelId="{7502FCE5-7A12-4F97-AA8C-4F75AD217D79}" type="sibTrans" cxnId="{9A78E033-06FE-4473-983B-636D2D5DCDB7}">
      <dgm:prSet/>
      <dgm:spPr/>
      <dgm:t>
        <a:bodyPr/>
        <a:lstStyle/>
        <a:p>
          <a:endParaRPr lang="en-US"/>
        </a:p>
      </dgm:t>
    </dgm:pt>
    <dgm:pt modelId="{C9B2C5B3-BFCB-4826-B6CB-34252F754E0E}">
      <dgm:prSet phldrT="[Text]" custT="1"/>
      <dgm:spPr/>
      <dgm:t>
        <a:bodyPr/>
        <a:lstStyle/>
        <a:p>
          <a:r>
            <a:rPr lang="en-US" sz="1600" baseline="0" dirty="0"/>
            <a:t>Rs.8 </a:t>
          </a:r>
          <a:r>
            <a:rPr lang="en-US" sz="1600" baseline="0" dirty="0" err="1"/>
            <a:t>mn</a:t>
          </a:r>
          <a:r>
            <a:rPr lang="en-US" sz="1600" baseline="0" dirty="0"/>
            <a:t>, 10 grants</a:t>
          </a:r>
        </a:p>
      </dgm:t>
    </dgm:pt>
    <dgm:pt modelId="{D00332D9-8EC4-4162-B1D6-0AB12A74902B}" type="parTrans" cxnId="{FB8DD2C3-C6F1-46C6-BD32-90E1A0206DCC}">
      <dgm:prSet/>
      <dgm:spPr/>
      <dgm:t>
        <a:bodyPr/>
        <a:lstStyle/>
        <a:p>
          <a:endParaRPr lang="en-US"/>
        </a:p>
      </dgm:t>
    </dgm:pt>
    <dgm:pt modelId="{0033BF47-82CF-4543-9BCE-F62A89C03856}" type="sibTrans" cxnId="{FB8DD2C3-C6F1-46C6-BD32-90E1A0206DCC}">
      <dgm:prSet/>
      <dgm:spPr/>
      <dgm:t>
        <a:bodyPr/>
        <a:lstStyle/>
        <a:p>
          <a:endParaRPr lang="en-US"/>
        </a:p>
      </dgm:t>
    </dgm:pt>
    <dgm:pt modelId="{22AEE7DA-426D-4DDC-9678-DA008BB11F04}">
      <dgm:prSet phldrT="[Text]" custT="1"/>
      <dgm:spPr/>
      <dgm:t>
        <a:bodyPr/>
        <a:lstStyle/>
        <a:p>
          <a:endParaRPr lang="en-US" sz="1200" baseline="0" dirty="0"/>
        </a:p>
      </dgm:t>
    </dgm:pt>
    <dgm:pt modelId="{F05EFA4E-3B66-4FCA-AC35-ED806A64965F}" type="parTrans" cxnId="{AFB867DA-F45B-46DC-BE26-2678B8126850}">
      <dgm:prSet/>
      <dgm:spPr/>
      <dgm:t>
        <a:bodyPr/>
        <a:lstStyle/>
        <a:p>
          <a:endParaRPr lang="en-US"/>
        </a:p>
      </dgm:t>
    </dgm:pt>
    <dgm:pt modelId="{DD66C09A-59D9-4DD7-9D49-6BEED556B060}" type="sibTrans" cxnId="{AFB867DA-F45B-46DC-BE26-2678B8126850}">
      <dgm:prSet/>
      <dgm:spPr/>
      <dgm:t>
        <a:bodyPr/>
        <a:lstStyle/>
        <a:p>
          <a:endParaRPr lang="en-US"/>
        </a:p>
      </dgm:t>
    </dgm:pt>
    <dgm:pt modelId="{5A6DB669-7032-4621-9D58-8E3FDB0A455C}">
      <dgm:prSet phldrT="[Text]" custT="1"/>
      <dgm:spPr/>
      <dgm:t>
        <a:bodyPr/>
        <a:lstStyle/>
        <a:p>
          <a:r>
            <a:rPr lang="en-US" sz="1600" baseline="0" dirty="0"/>
            <a:t>40 </a:t>
          </a:r>
          <a:r>
            <a:rPr lang="en-US" sz="1600" baseline="0" dirty="0" err="1"/>
            <a:t>mn</a:t>
          </a:r>
          <a:r>
            <a:rPr lang="en-US" sz="1600" baseline="0" dirty="0"/>
            <a:t>, 5 grants</a:t>
          </a:r>
        </a:p>
      </dgm:t>
    </dgm:pt>
    <dgm:pt modelId="{727C6DE1-21B9-4385-887C-709F706D37E8}" type="parTrans" cxnId="{BE026330-42DC-4588-8B4F-248CBAE6E7DA}">
      <dgm:prSet/>
      <dgm:spPr/>
      <dgm:t>
        <a:bodyPr/>
        <a:lstStyle/>
        <a:p>
          <a:endParaRPr lang="en-US"/>
        </a:p>
      </dgm:t>
    </dgm:pt>
    <dgm:pt modelId="{F1A4BB43-EE25-47D6-B097-DE1A03EF9B40}" type="sibTrans" cxnId="{BE026330-42DC-4588-8B4F-248CBAE6E7DA}">
      <dgm:prSet/>
      <dgm:spPr/>
      <dgm:t>
        <a:bodyPr/>
        <a:lstStyle/>
        <a:p>
          <a:endParaRPr lang="en-US"/>
        </a:p>
      </dgm:t>
    </dgm:pt>
    <dgm:pt modelId="{9D5BC92B-CA1B-4199-98F4-B53B5F32AEEF}">
      <dgm:prSet phldrT="[Text]" custT="1"/>
      <dgm:spPr/>
      <dgm:t>
        <a:bodyPr/>
        <a:lstStyle/>
        <a:p>
          <a:r>
            <a:rPr lang="en-US" sz="1600" baseline="0" dirty="0"/>
            <a:t>35 </a:t>
          </a:r>
          <a:r>
            <a:rPr lang="en-US" sz="1600" baseline="0" dirty="0" err="1"/>
            <a:t>mn</a:t>
          </a:r>
          <a:r>
            <a:rPr lang="en-US" sz="1600" baseline="0" dirty="0"/>
            <a:t>, 7 grants</a:t>
          </a:r>
        </a:p>
      </dgm:t>
    </dgm:pt>
    <dgm:pt modelId="{28A20E36-8FC4-462E-A2C4-4868053686B2}" type="parTrans" cxnId="{B6DBAD53-D7E1-4A37-8171-EBCD890B9A6E}">
      <dgm:prSet/>
      <dgm:spPr/>
      <dgm:t>
        <a:bodyPr/>
        <a:lstStyle/>
        <a:p>
          <a:endParaRPr lang="en-US"/>
        </a:p>
      </dgm:t>
    </dgm:pt>
    <dgm:pt modelId="{CD8A2597-5E14-4925-A527-88BC29C19694}" type="sibTrans" cxnId="{B6DBAD53-D7E1-4A37-8171-EBCD890B9A6E}">
      <dgm:prSet/>
      <dgm:spPr/>
      <dgm:t>
        <a:bodyPr/>
        <a:lstStyle/>
        <a:p>
          <a:endParaRPr lang="en-US"/>
        </a:p>
      </dgm:t>
    </dgm:pt>
    <dgm:pt modelId="{48B12CCD-1D24-4CD9-B4CF-B6039C2C93F0}">
      <dgm:prSet phldrT="[Text]" custT="1"/>
      <dgm:spPr/>
      <dgm:t>
        <a:bodyPr/>
        <a:lstStyle/>
        <a:p>
          <a:r>
            <a:rPr lang="en-US" sz="1600" baseline="0" dirty="0"/>
            <a:t>8 </a:t>
          </a:r>
          <a:r>
            <a:rPr lang="en-US" sz="1600" baseline="0" dirty="0" err="1"/>
            <a:t>mn</a:t>
          </a:r>
          <a:r>
            <a:rPr lang="en-US" sz="1600" baseline="0" dirty="0"/>
            <a:t>, 10 grants</a:t>
          </a:r>
        </a:p>
      </dgm:t>
    </dgm:pt>
    <dgm:pt modelId="{D2328A8B-3116-4BC6-9AD2-589B3B70E703}" type="parTrans" cxnId="{45FED27C-1A54-4505-9D43-9CB52E93528F}">
      <dgm:prSet/>
      <dgm:spPr/>
      <dgm:t>
        <a:bodyPr/>
        <a:lstStyle/>
        <a:p>
          <a:endParaRPr lang="en-US"/>
        </a:p>
      </dgm:t>
    </dgm:pt>
    <dgm:pt modelId="{C109F58D-0F85-40CC-BC11-CFB37C55C5C2}" type="sibTrans" cxnId="{45FED27C-1A54-4505-9D43-9CB52E93528F}">
      <dgm:prSet/>
      <dgm:spPr/>
      <dgm:t>
        <a:bodyPr/>
        <a:lstStyle/>
        <a:p>
          <a:endParaRPr lang="en-US"/>
        </a:p>
      </dgm:t>
    </dgm:pt>
    <dgm:pt modelId="{8E914D85-1B7C-4BE6-B70F-E766257D1E86}" type="pres">
      <dgm:prSet presAssocID="{5D7AB269-F8E5-4A24-8876-A9F933358F24}" presName="Name0" presStyleCnt="0">
        <dgm:presLayoutVars>
          <dgm:dir/>
          <dgm:resizeHandles val="exact"/>
        </dgm:presLayoutVars>
      </dgm:prSet>
      <dgm:spPr/>
    </dgm:pt>
    <dgm:pt modelId="{EF8A14F6-D362-46D2-AA0C-59D616904C5A}" type="pres">
      <dgm:prSet presAssocID="{44835133-CD27-49C3-8A04-C91F8CA628E0}" presName="node" presStyleLbl="node1" presStyleIdx="0" presStyleCnt="3">
        <dgm:presLayoutVars>
          <dgm:bulletEnabled val="1"/>
        </dgm:presLayoutVars>
      </dgm:prSet>
      <dgm:spPr/>
    </dgm:pt>
    <dgm:pt modelId="{2F528F71-7A1A-4EA6-914C-A4D86BB5D3DB}" type="pres">
      <dgm:prSet presAssocID="{E7A66D93-D820-4185-AE8C-FACE8AA00D50}" presName="sibTrans" presStyleCnt="0"/>
      <dgm:spPr/>
    </dgm:pt>
    <dgm:pt modelId="{15DAD774-84DC-44E6-B4FD-1E85A8B9B300}" type="pres">
      <dgm:prSet presAssocID="{1E0487B2-9C91-4076-8C0E-01507AE25EBB}" presName="node" presStyleLbl="node1" presStyleIdx="1" presStyleCnt="3">
        <dgm:presLayoutVars>
          <dgm:bulletEnabled val="1"/>
        </dgm:presLayoutVars>
      </dgm:prSet>
      <dgm:spPr/>
    </dgm:pt>
    <dgm:pt modelId="{85C833DC-81A4-41B8-B723-EB65F38E8547}" type="pres">
      <dgm:prSet presAssocID="{F6ACE3F4-054A-4FA1-8E30-DC0A2E773A28}" presName="sibTrans" presStyleCnt="0"/>
      <dgm:spPr/>
    </dgm:pt>
    <dgm:pt modelId="{914B24E2-8689-4EAD-B5BD-9A2F08196F90}" type="pres">
      <dgm:prSet presAssocID="{C28ECCA7-E61A-4BC4-BB2E-93C5A4ED72D5}" presName="node" presStyleLbl="node1" presStyleIdx="2" presStyleCnt="3">
        <dgm:presLayoutVars>
          <dgm:bulletEnabled val="1"/>
        </dgm:presLayoutVars>
      </dgm:prSet>
      <dgm:spPr/>
    </dgm:pt>
  </dgm:ptLst>
  <dgm:cxnLst>
    <dgm:cxn modelId="{40040002-11B5-4A5A-B484-221E343D22F8}" srcId="{5D7AB269-F8E5-4A24-8876-A9F933358F24}" destId="{C28ECCA7-E61A-4BC4-BB2E-93C5A4ED72D5}" srcOrd="2" destOrd="0" parTransId="{1ACD6274-0E47-4A83-A252-A1F5A2BAB105}" sibTransId="{0BFC6DCC-946F-403D-89FE-7C9FD726C4F3}"/>
    <dgm:cxn modelId="{FC79CC03-1902-4D41-91D2-D63F2EDED39A}" type="presOf" srcId="{1E456946-E530-4FB8-9CEE-3FE7B4ED98A6}" destId="{15DAD774-84DC-44E6-B4FD-1E85A8B9B300}" srcOrd="0" destOrd="1" presId="urn:microsoft.com/office/officeart/2005/8/layout/hList6"/>
    <dgm:cxn modelId="{DEF8A11B-953F-4344-A2E6-5440E9A30FBE}" srcId="{44835133-CD27-49C3-8A04-C91F8CA628E0}" destId="{8C95F25A-7535-4856-BF56-B613B98D45FD}" srcOrd="3" destOrd="0" parTransId="{D488CBFF-B17F-4F3A-A865-91F5A3F06E31}" sibTransId="{359004A2-B9A9-488D-B996-8B9E9D742A2C}"/>
    <dgm:cxn modelId="{FBAEB424-2BFD-463A-9CB1-B3EEFA4BB488}" type="presOf" srcId="{44835133-CD27-49C3-8A04-C91F8CA628E0}" destId="{EF8A14F6-D362-46D2-AA0C-59D616904C5A}" srcOrd="0" destOrd="0" presId="urn:microsoft.com/office/officeart/2005/8/layout/hList6"/>
    <dgm:cxn modelId="{2D14072E-DD2A-45B8-A023-DEC574FB7BA6}" type="presOf" srcId="{48B12CCD-1D24-4CD9-B4CF-B6039C2C93F0}" destId="{914B24E2-8689-4EAD-B5BD-9A2F08196F90}" srcOrd="0" destOrd="4" presId="urn:microsoft.com/office/officeart/2005/8/layout/hList6"/>
    <dgm:cxn modelId="{BE026330-42DC-4588-8B4F-248CBAE6E7DA}" srcId="{1E0487B2-9C91-4076-8C0E-01507AE25EBB}" destId="{5A6DB669-7032-4621-9D58-8E3FDB0A455C}" srcOrd="1" destOrd="0" parTransId="{727C6DE1-21B9-4385-887C-709F706D37E8}" sibTransId="{F1A4BB43-EE25-47D6-B097-DE1A03EF9B40}"/>
    <dgm:cxn modelId="{9A78E033-06FE-4473-983B-636D2D5DCDB7}" srcId="{44835133-CD27-49C3-8A04-C91F8CA628E0}" destId="{0BAE7FC0-7DE4-433F-A194-4D457692ADFC}" srcOrd="1" destOrd="0" parTransId="{8AF8B764-9DD2-4849-8CA0-CA739C685BB5}" sibTransId="{7502FCE5-7A12-4F97-AA8C-4F75AD217D79}"/>
    <dgm:cxn modelId="{2A6B503D-7809-465A-8C00-8D456504D59B}" srcId="{C28ECCA7-E61A-4BC4-BB2E-93C5A4ED72D5}" destId="{C1D208D5-6D0A-42FD-A5AE-843867A4D44B}" srcOrd="0" destOrd="0" parTransId="{74F9112D-DF94-4A9E-BB09-D0F01E7E0123}" sibTransId="{82BCAFDA-FF65-4CE7-823D-54E02949BFBD}"/>
    <dgm:cxn modelId="{6F2EE93D-ECD1-47AF-9C1B-D83C1CA71AA2}" type="presOf" srcId="{0BAE7FC0-7DE4-433F-A194-4D457692ADFC}" destId="{EF8A14F6-D362-46D2-AA0C-59D616904C5A}" srcOrd="0" destOrd="2" presId="urn:microsoft.com/office/officeart/2005/8/layout/hList6"/>
    <dgm:cxn modelId="{296E6A65-8F2D-41CE-9FD1-121316636164}" type="presOf" srcId="{C9B2C5B3-BFCB-4826-B6CB-34252F754E0E}" destId="{EF8A14F6-D362-46D2-AA0C-59D616904C5A}" srcOrd="0" destOrd="5" presId="urn:microsoft.com/office/officeart/2005/8/layout/hList6"/>
    <dgm:cxn modelId="{27AEF26E-C2E9-4C2C-9296-561B0E53FF39}" srcId="{1E0487B2-9C91-4076-8C0E-01507AE25EBB}" destId="{1E456946-E530-4FB8-9CEE-3FE7B4ED98A6}" srcOrd="0" destOrd="0" parTransId="{9146BC96-672E-48E8-8931-67558BCF46B1}" sibTransId="{60FBB3EF-C51E-4090-ABAC-E5872B24C874}"/>
    <dgm:cxn modelId="{B6DBAD53-D7E1-4A37-8171-EBCD890B9A6E}" srcId="{C28ECCA7-E61A-4BC4-BB2E-93C5A4ED72D5}" destId="{9D5BC92B-CA1B-4199-98F4-B53B5F32AEEF}" srcOrd="1" destOrd="0" parTransId="{28A20E36-8FC4-462E-A2C4-4868053686B2}" sibTransId="{CD8A2597-5E14-4925-A527-88BC29C19694}"/>
    <dgm:cxn modelId="{1586A357-7AAF-48D0-AF8A-AA339D6AE7B8}" srcId="{44835133-CD27-49C3-8A04-C91F8CA628E0}" destId="{39568893-8524-4438-9C1D-981C3BE99D7E}" srcOrd="0" destOrd="0" parTransId="{F2EF0345-01E2-41C6-87AA-386825176EF3}" sibTransId="{6D02B86A-4662-416A-86A9-98CF92A3F423}"/>
    <dgm:cxn modelId="{EF59B557-1C96-48CC-BDE0-85DBA5272694}" type="presOf" srcId="{1E0487B2-9C91-4076-8C0E-01507AE25EBB}" destId="{15DAD774-84DC-44E6-B4FD-1E85A8B9B300}" srcOrd="0" destOrd="0" presId="urn:microsoft.com/office/officeart/2005/8/layout/hList6"/>
    <dgm:cxn modelId="{45FED27C-1A54-4505-9D43-9CB52E93528F}" srcId="{C28ECCA7-E61A-4BC4-BB2E-93C5A4ED72D5}" destId="{48B12CCD-1D24-4CD9-B4CF-B6039C2C93F0}" srcOrd="3" destOrd="0" parTransId="{D2328A8B-3116-4BC6-9AD2-589B3B70E703}" sibTransId="{C109F58D-0F85-40CC-BC11-CFB37C55C5C2}"/>
    <dgm:cxn modelId="{D30C8481-8A13-46C5-B47A-95C3A566410B}" type="presOf" srcId="{C28ECCA7-E61A-4BC4-BB2E-93C5A4ED72D5}" destId="{914B24E2-8689-4EAD-B5BD-9A2F08196F90}" srcOrd="0" destOrd="0" presId="urn:microsoft.com/office/officeart/2005/8/layout/hList6"/>
    <dgm:cxn modelId="{A3661D95-AB8B-44D7-80AE-76641D80A099}" type="presOf" srcId="{5A6DB669-7032-4621-9D58-8E3FDB0A455C}" destId="{15DAD774-84DC-44E6-B4FD-1E85A8B9B300}" srcOrd="0" destOrd="2" presId="urn:microsoft.com/office/officeart/2005/8/layout/hList6"/>
    <dgm:cxn modelId="{3D5B2896-0839-4646-881B-10DF3C88E8E1}" type="presOf" srcId="{C1D208D5-6D0A-42FD-A5AE-843867A4D44B}" destId="{914B24E2-8689-4EAD-B5BD-9A2F08196F90}" srcOrd="0" destOrd="1" presId="urn:microsoft.com/office/officeart/2005/8/layout/hList6"/>
    <dgm:cxn modelId="{FCACEA99-82D1-4E4C-BD23-53843BD97B62}" type="presOf" srcId="{9B68A4F1-2819-4D66-B17C-D7A03025BAEC}" destId="{914B24E2-8689-4EAD-B5BD-9A2F08196F90}" srcOrd="0" destOrd="3" presId="urn:microsoft.com/office/officeart/2005/8/layout/hList6"/>
    <dgm:cxn modelId="{8E28FE9C-7C34-41A2-9C4D-A6B5977E51DE}" type="presOf" srcId="{39568893-8524-4438-9C1D-981C3BE99D7E}" destId="{EF8A14F6-D362-46D2-AA0C-59D616904C5A}" srcOrd="0" destOrd="1" presId="urn:microsoft.com/office/officeart/2005/8/layout/hList6"/>
    <dgm:cxn modelId="{50D340A8-8EA6-498F-AD10-DB867BB25CBD}" srcId="{5D7AB269-F8E5-4A24-8876-A9F933358F24}" destId="{1E0487B2-9C91-4076-8C0E-01507AE25EBB}" srcOrd="1" destOrd="0" parTransId="{69801180-1DFD-4FF1-81B6-FCE1EE62067E}" sibTransId="{F6ACE3F4-054A-4FA1-8E30-DC0A2E773A28}"/>
    <dgm:cxn modelId="{A88933BA-B87D-4509-941A-7FF99AFA3AAB}" srcId="{C28ECCA7-E61A-4BC4-BB2E-93C5A4ED72D5}" destId="{9B68A4F1-2819-4D66-B17C-D7A03025BAEC}" srcOrd="2" destOrd="0" parTransId="{05CA905F-D8AC-4C74-85AB-091F9A51B9C5}" sibTransId="{F38A29C1-49D7-46A6-8372-B7618598D5AF}"/>
    <dgm:cxn modelId="{154840C3-FA8E-4FD9-B35C-DA6CDA57C844}" type="presOf" srcId="{8C95F25A-7535-4856-BF56-B613B98D45FD}" destId="{EF8A14F6-D362-46D2-AA0C-59D616904C5A}" srcOrd="0" destOrd="4" presId="urn:microsoft.com/office/officeart/2005/8/layout/hList6"/>
    <dgm:cxn modelId="{FB8DD2C3-C6F1-46C6-BD32-90E1A0206DCC}" srcId="{44835133-CD27-49C3-8A04-C91F8CA628E0}" destId="{C9B2C5B3-BFCB-4826-B6CB-34252F754E0E}" srcOrd="4" destOrd="0" parTransId="{D00332D9-8EC4-4162-B1D6-0AB12A74902B}" sibTransId="{0033BF47-82CF-4543-9BCE-F62A89C03856}"/>
    <dgm:cxn modelId="{575B59C4-6460-43C6-8977-10CC730ED8F0}" type="presOf" srcId="{5D7AB269-F8E5-4A24-8876-A9F933358F24}" destId="{8E914D85-1B7C-4BE6-B70F-E766257D1E86}" srcOrd="0" destOrd="0" presId="urn:microsoft.com/office/officeart/2005/8/layout/hList6"/>
    <dgm:cxn modelId="{DCAAC6D4-C0E8-4D67-B50C-5024149F34F6}" type="presOf" srcId="{22AEE7DA-426D-4DDC-9678-DA008BB11F04}" destId="{EF8A14F6-D362-46D2-AA0C-59D616904C5A}" srcOrd="0" destOrd="3" presId="urn:microsoft.com/office/officeart/2005/8/layout/hList6"/>
    <dgm:cxn modelId="{AFB867DA-F45B-46DC-BE26-2678B8126850}" srcId="{44835133-CD27-49C3-8A04-C91F8CA628E0}" destId="{22AEE7DA-426D-4DDC-9678-DA008BB11F04}" srcOrd="2" destOrd="0" parTransId="{F05EFA4E-3B66-4FCA-AC35-ED806A64965F}" sibTransId="{DD66C09A-59D9-4DD7-9D49-6BEED556B060}"/>
    <dgm:cxn modelId="{F15D1BED-87FB-4110-9651-3CADA92AD25E}" srcId="{5D7AB269-F8E5-4A24-8876-A9F933358F24}" destId="{44835133-CD27-49C3-8A04-C91F8CA628E0}" srcOrd="0" destOrd="0" parTransId="{065F4A2D-112C-4DD3-895B-2841DCC9D80E}" sibTransId="{E7A66D93-D820-4185-AE8C-FACE8AA00D50}"/>
    <dgm:cxn modelId="{5690F7FD-31B9-4553-AA0B-FDD54F7F18A4}" type="presOf" srcId="{9D5BC92B-CA1B-4199-98F4-B53B5F32AEEF}" destId="{914B24E2-8689-4EAD-B5BD-9A2F08196F90}" srcOrd="0" destOrd="2" presId="urn:microsoft.com/office/officeart/2005/8/layout/hList6"/>
    <dgm:cxn modelId="{55B3243C-494B-464E-B727-A3B458198AB6}" type="presParOf" srcId="{8E914D85-1B7C-4BE6-B70F-E766257D1E86}" destId="{EF8A14F6-D362-46D2-AA0C-59D616904C5A}" srcOrd="0" destOrd="0" presId="urn:microsoft.com/office/officeart/2005/8/layout/hList6"/>
    <dgm:cxn modelId="{90EEEFF7-7494-45E4-A376-85766D2F88A8}" type="presParOf" srcId="{8E914D85-1B7C-4BE6-B70F-E766257D1E86}" destId="{2F528F71-7A1A-4EA6-914C-A4D86BB5D3DB}" srcOrd="1" destOrd="0" presId="urn:microsoft.com/office/officeart/2005/8/layout/hList6"/>
    <dgm:cxn modelId="{71C13CA1-CDBF-4355-BBDC-43E9884581AB}" type="presParOf" srcId="{8E914D85-1B7C-4BE6-B70F-E766257D1E86}" destId="{15DAD774-84DC-44E6-B4FD-1E85A8B9B300}" srcOrd="2" destOrd="0" presId="urn:microsoft.com/office/officeart/2005/8/layout/hList6"/>
    <dgm:cxn modelId="{AE4344EC-4123-499B-B625-DC172D98FA0F}" type="presParOf" srcId="{8E914D85-1B7C-4BE6-B70F-E766257D1E86}" destId="{85C833DC-81A4-41B8-B723-EB65F38E8547}" srcOrd="3" destOrd="0" presId="urn:microsoft.com/office/officeart/2005/8/layout/hList6"/>
    <dgm:cxn modelId="{528F8310-951F-4E5F-98E4-0A110586698E}" type="presParOf" srcId="{8E914D85-1B7C-4BE6-B70F-E766257D1E86}" destId="{914B24E2-8689-4EAD-B5BD-9A2F08196F90}" srcOrd="4"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D7AB269-F8E5-4A24-8876-A9F933358F24}" type="doc">
      <dgm:prSet loTypeId="urn:microsoft.com/office/officeart/2005/8/layout/hList6" loCatId="list" qsTypeId="urn:microsoft.com/office/officeart/2005/8/quickstyle/3d2#2" qsCatId="3D" csTypeId="urn:microsoft.com/office/officeart/2005/8/colors/accent4_2" csCatId="accent4" phldr="1"/>
      <dgm:spPr/>
      <dgm:t>
        <a:bodyPr/>
        <a:lstStyle/>
        <a:p>
          <a:endParaRPr lang="en-US"/>
        </a:p>
      </dgm:t>
    </dgm:pt>
    <dgm:pt modelId="{44835133-CD27-49C3-8A04-C91F8CA628E0}">
      <dgm:prSet phldrT="[Text]" custT="1"/>
      <dgm:spPr/>
      <dgm:t>
        <a:bodyPr/>
        <a:lstStyle/>
        <a:p>
          <a:r>
            <a:rPr lang="en-US" sz="2400" dirty="0"/>
            <a:t>RIC 2018</a:t>
          </a:r>
        </a:p>
      </dgm:t>
    </dgm:pt>
    <dgm:pt modelId="{065F4A2D-112C-4DD3-895B-2841DCC9D80E}" type="parTrans" cxnId="{F15D1BED-87FB-4110-9651-3CADA92AD25E}">
      <dgm:prSet/>
      <dgm:spPr/>
      <dgm:t>
        <a:bodyPr/>
        <a:lstStyle/>
        <a:p>
          <a:endParaRPr lang="en-US"/>
        </a:p>
      </dgm:t>
    </dgm:pt>
    <dgm:pt modelId="{E7A66D93-D820-4185-AE8C-FACE8AA00D50}" type="sibTrans" cxnId="{F15D1BED-87FB-4110-9651-3CADA92AD25E}">
      <dgm:prSet/>
      <dgm:spPr/>
      <dgm:t>
        <a:bodyPr/>
        <a:lstStyle/>
        <a:p>
          <a:endParaRPr lang="en-US"/>
        </a:p>
      </dgm:t>
    </dgm:pt>
    <dgm:pt modelId="{39568893-8524-4438-9C1D-981C3BE99D7E}">
      <dgm:prSet phldrT="[Text]" custT="1"/>
      <dgm:spPr/>
      <dgm:t>
        <a:bodyPr/>
        <a:lstStyle/>
        <a:p>
          <a:r>
            <a:rPr lang="en-US" sz="1700" baseline="0" dirty="0"/>
            <a:t>STEM:</a:t>
          </a:r>
          <a:endParaRPr lang="en-US" sz="1200" baseline="0" dirty="0"/>
        </a:p>
      </dgm:t>
    </dgm:pt>
    <dgm:pt modelId="{F2EF0345-01E2-41C6-87AA-386825176EF3}" type="parTrans" cxnId="{1586A357-7AAF-48D0-AF8A-AA339D6AE7B8}">
      <dgm:prSet/>
      <dgm:spPr/>
      <dgm:t>
        <a:bodyPr/>
        <a:lstStyle/>
        <a:p>
          <a:endParaRPr lang="en-US"/>
        </a:p>
      </dgm:t>
    </dgm:pt>
    <dgm:pt modelId="{6D02B86A-4662-416A-86A9-98CF92A3F423}" type="sibTrans" cxnId="{1586A357-7AAF-48D0-AF8A-AA339D6AE7B8}">
      <dgm:prSet/>
      <dgm:spPr/>
      <dgm:t>
        <a:bodyPr/>
        <a:lstStyle/>
        <a:p>
          <a:endParaRPr lang="en-US"/>
        </a:p>
      </dgm:t>
    </dgm:pt>
    <dgm:pt modelId="{8C95F25A-7535-4856-BF56-B613B98D45FD}">
      <dgm:prSet phldrT="[Text]" custT="1"/>
      <dgm:spPr/>
      <dgm:t>
        <a:bodyPr/>
        <a:lstStyle/>
        <a:p>
          <a:r>
            <a:rPr lang="en-US" sz="1700" baseline="0" dirty="0"/>
            <a:t>HEMS:</a:t>
          </a:r>
          <a:endParaRPr lang="en-US" sz="1200" baseline="0" dirty="0"/>
        </a:p>
      </dgm:t>
    </dgm:pt>
    <dgm:pt modelId="{D488CBFF-B17F-4F3A-A865-91F5A3F06E31}" type="parTrans" cxnId="{DEF8A11B-953F-4344-A2E6-5440E9A30FBE}">
      <dgm:prSet/>
      <dgm:spPr/>
      <dgm:t>
        <a:bodyPr/>
        <a:lstStyle/>
        <a:p>
          <a:endParaRPr lang="en-US"/>
        </a:p>
      </dgm:t>
    </dgm:pt>
    <dgm:pt modelId="{359004A2-B9A9-488D-B996-8B9E9D742A2C}" type="sibTrans" cxnId="{DEF8A11B-953F-4344-A2E6-5440E9A30FBE}">
      <dgm:prSet/>
      <dgm:spPr/>
      <dgm:t>
        <a:bodyPr/>
        <a:lstStyle/>
        <a:p>
          <a:endParaRPr lang="en-US"/>
        </a:p>
      </dgm:t>
    </dgm:pt>
    <dgm:pt modelId="{1E0487B2-9C91-4076-8C0E-01507AE25EBB}">
      <dgm:prSet phldrT="[Text]" custT="1"/>
      <dgm:spPr/>
      <dgm:t>
        <a:bodyPr/>
        <a:lstStyle/>
        <a:p>
          <a:r>
            <a:rPr lang="en-US" sz="2400"/>
            <a:t>RIC 2018</a:t>
          </a:r>
        </a:p>
      </dgm:t>
    </dgm:pt>
    <dgm:pt modelId="{69801180-1DFD-4FF1-81B6-FCE1EE62067E}" type="parTrans" cxnId="{50D340A8-8EA6-498F-AD10-DB867BB25CBD}">
      <dgm:prSet/>
      <dgm:spPr/>
      <dgm:t>
        <a:bodyPr/>
        <a:lstStyle/>
        <a:p>
          <a:endParaRPr lang="en-US"/>
        </a:p>
      </dgm:t>
    </dgm:pt>
    <dgm:pt modelId="{F6ACE3F4-054A-4FA1-8E30-DC0A2E773A28}" type="sibTrans" cxnId="{50D340A8-8EA6-498F-AD10-DB867BB25CBD}">
      <dgm:prSet/>
      <dgm:spPr/>
      <dgm:t>
        <a:bodyPr/>
        <a:lstStyle/>
        <a:p>
          <a:endParaRPr lang="en-US"/>
        </a:p>
      </dgm:t>
    </dgm:pt>
    <dgm:pt modelId="{1E456946-E530-4FB8-9CEE-3FE7B4ED98A6}">
      <dgm:prSet phldrT="[Text]" custT="1"/>
      <dgm:spPr/>
      <dgm:t>
        <a:bodyPr/>
        <a:lstStyle/>
        <a:p>
          <a:r>
            <a:rPr lang="en-US" sz="1700" baseline="0" dirty="0"/>
            <a:t>STEM </a:t>
          </a:r>
          <a:r>
            <a:rPr lang="en-US" sz="1700" baseline="0" dirty="0">
              <a:solidFill>
                <a:srgbClr val="FF99CC"/>
              </a:solidFill>
            </a:rPr>
            <a:t>+</a:t>
          </a:r>
          <a:r>
            <a:rPr lang="en-US" sz="1700" baseline="0" dirty="0"/>
            <a:t> HEMS:</a:t>
          </a:r>
          <a:endParaRPr lang="en-US" sz="1200" baseline="0" dirty="0"/>
        </a:p>
      </dgm:t>
    </dgm:pt>
    <dgm:pt modelId="{9146BC96-672E-48E8-8931-67558BCF46B1}" type="parTrans" cxnId="{27AEF26E-C2E9-4C2C-9296-561B0E53FF39}">
      <dgm:prSet/>
      <dgm:spPr/>
      <dgm:t>
        <a:bodyPr/>
        <a:lstStyle/>
        <a:p>
          <a:endParaRPr lang="en-US"/>
        </a:p>
      </dgm:t>
    </dgm:pt>
    <dgm:pt modelId="{60FBB3EF-C51E-4090-ABAC-E5872B24C874}" type="sibTrans" cxnId="{27AEF26E-C2E9-4C2C-9296-561B0E53FF39}">
      <dgm:prSet/>
      <dgm:spPr/>
      <dgm:t>
        <a:bodyPr/>
        <a:lstStyle/>
        <a:p>
          <a:endParaRPr lang="en-US"/>
        </a:p>
      </dgm:t>
    </dgm:pt>
    <dgm:pt modelId="{C28ECCA7-E61A-4BC4-BB2E-93C5A4ED72D5}">
      <dgm:prSet phldrT="[Text]" custT="1"/>
      <dgm:spPr/>
      <dgm:t>
        <a:bodyPr/>
        <a:lstStyle/>
        <a:p>
          <a:r>
            <a:rPr lang="en-US" sz="2400"/>
            <a:t>RIC 2019</a:t>
          </a:r>
        </a:p>
      </dgm:t>
    </dgm:pt>
    <dgm:pt modelId="{1ACD6274-0E47-4A83-A252-A1F5A2BAB105}" type="parTrans" cxnId="{40040002-11B5-4A5A-B484-221E343D22F8}">
      <dgm:prSet/>
      <dgm:spPr/>
      <dgm:t>
        <a:bodyPr/>
        <a:lstStyle/>
        <a:p>
          <a:endParaRPr lang="en-US"/>
        </a:p>
      </dgm:t>
    </dgm:pt>
    <dgm:pt modelId="{0BFC6DCC-946F-403D-89FE-7C9FD726C4F3}" type="sibTrans" cxnId="{40040002-11B5-4A5A-B484-221E343D22F8}">
      <dgm:prSet/>
      <dgm:spPr/>
      <dgm:t>
        <a:bodyPr/>
        <a:lstStyle/>
        <a:p>
          <a:endParaRPr lang="en-US"/>
        </a:p>
      </dgm:t>
    </dgm:pt>
    <dgm:pt modelId="{C1D208D5-6D0A-42FD-A5AE-843867A4D44B}">
      <dgm:prSet phldrT="[Text]" custT="1"/>
      <dgm:spPr/>
      <dgm:t>
        <a:bodyPr/>
        <a:lstStyle/>
        <a:p>
          <a:r>
            <a:rPr lang="en-US" sz="1700" baseline="0" dirty="0"/>
            <a:t>STEM:</a:t>
          </a:r>
          <a:endParaRPr lang="en-US" sz="1200" baseline="0" dirty="0"/>
        </a:p>
      </dgm:t>
    </dgm:pt>
    <dgm:pt modelId="{74F9112D-DF94-4A9E-BB09-D0F01E7E0123}" type="parTrans" cxnId="{2A6B503D-7809-465A-8C00-8D456504D59B}">
      <dgm:prSet/>
      <dgm:spPr/>
      <dgm:t>
        <a:bodyPr/>
        <a:lstStyle/>
        <a:p>
          <a:endParaRPr lang="en-US"/>
        </a:p>
      </dgm:t>
    </dgm:pt>
    <dgm:pt modelId="{82BCAFDA-FF65-4CE7-823D-54E02949BFBD}" type="sibTrans" cxnId="{2A6B503D-7809-465A-8C00-8D456504D59B}">
      <dgm:prSet/>
      <dgm:spPr/>
      <dgm:t>
        <a:bodyPr/>
        <a:lstStyle/>
        <a:p>
          <a:endParaRPr lang="en-US"/>
        </a:p>
      </dgm:t>
    </dgm:pt>
    <dgm:pt modelId="{9B68A4F1-2819-4D66-B17C-D7A03025BAEC}">
      <dgm:prSet phldrT="[Text]" custT="1"/>
      <dgm:spPr/>
      <dgm:t>
        <a:bodyPr/>
        <a:lstStyle/>
        <a:p>
          <a:r>
            <a:rPr lang="en-US" sz="1700" baseline="0" dirty="0"/>
            <a:t>HEMS:</a:t>
          </a:r>
          <a:endParaRPr lang="en-US" sz="1200" baseline="0" dirty="0"/>
        </a:p>
      </dgm:t>
    </dgm:pt>
    <dgm:pt modelId="{05CA905F-D8AC-4C74-85AB-091F9A51B9C5}" type="parTrans" cxnId="{A88933BA-B87D-4509-941A-7FF99AFA3AAB}">
      <dgm:prSet/>
      <dgm:spPr/>
      <dgm:t>
        <a:bodyPr/>
        <a:lstStyle/>
        <a:p>
          <a:endParaRPr lang="en-US"/>
        </a:p>
      </dgm:t>
    </dgm:pt>
    <dgm:pt modelId="{F38A29C1-49D7-46A6-8372-B7618598D5AF}" type="sibTrans" cxnId="{A88933BA-B87D-4509-941A-7FF99AFA3AAB}">
      <dgm:prSet/>
      <dgm:spPr/>
      <dgm:t>
        <a:bodyPr/>
        <a:lstStyle/>
        <a:p>
          <a:endParaRPr lang="en-US"/>
        </a:p>
      </dgm:t>
    </dgm:pt>
    <dgm:pt modelId="{FFC00ABF-F575-47E9-BD7D-2AA76499DC94}">
      <dgm:prSet phldrT="[Text]" custT="1"/>
      <dgm:spPr/>
      <dgm:t>
        <a:bodyPr/>
        <a:lstStyle/>
        <a:p>
          <a:r>
            <a:rPr lang="en-US" sz="1400" baseline="0" dirty="0"/>
            <a:t>Rs.45 </a:t>
          </a:r>
          <a:r>
            <a:rPr lang="en-US" sz="1400" baseline="0" dirty="0" err="1"/>
            <a:t>mn</a:t>
          </a:r>
          <a:r>
            <a:rPr lang="en-US" sz="1400" baseline="0" dirty="0"/>
            <a:t>, 7 grants</a:t>
          </a:r>
        </a:p>
      </dgm:t>
    </dgm:pt>
    <dgm:pt modelId="{0E053BCE-3F4A-47A2-87D3-54F2DE49FCE3}" type="parTrans" cxnId="{2611C9F4-F3FC-4530-85F7-6D03243F6987}">
      <dgm:prSet/>
      <dgm:spPr/>
      <dgm:t>
        <a:bodyPr/>
        <a:lstStyle/>
        <a:p>
          <a:endParaRPr lang="en-US"/>
        </a:p>
      </dgm:t>
    </dgm:pt>
    <dgm:pt modelId="{F0D37E78-85F1-412E-A221-B8D2271953E2}" type="sibTrans" cxnId="{2611C9F4-F3FC-4530-85F7-6D03243F6987}">
      <dgm:prSet/>
      <dgm:spPr/>
      <dgm:t>
        <a:bodyPr/>
        <a:lstStyle/>
        <a:p>
          <a:endParaRPr lang="en-US"/>
        </a:p>
      </dgm:t>
    </dgm:pt>
    <dgm:pt modelId="{ACEFC930-BB09-449D-AF99-FAC255C45736}">
      <dgm:prSet phldrT="[Text]" custT="1"/>
      <dgm:spPr/>
      <dgm:t>
        <a:bodyPr/>
        <a:lstStyle/>
        <a:p>
          <a:r>
            <a:rPr lang="en-US" sz="1400" baseline="0" dirty="0"/>
            <a:t>Rs.10 </a:t>
          </a:r>
          <a:r>
            <a:rPr lang="en-US" sz="1400" baseline="0" dirty="0" err="1"/>
            <a:t>mn</a:t>
          </a:r>
          <a:r>
            <a:rPr lang="en-US" sz="1400" baseline="0" dirty="0"/>
            <a:t>, 4 grants</a:t>
          </a:r>
        </a:p>
      </dgm:t>
    </dgm:pt>
    <dgm:pt modelId="{540BA516-8BF0-447D-9353-8B97AEAC6BC4}" type="parTrans" cxnId="{90047810-B183-4E29-9D35-81F2187CC9BE}">
      <dgm:prSet/>
      <dgm:spPr/>
      <dgm:t>
        <a:bodyPr/>
        <a:lstStyle/>
        <a:p>
          <a:endParaRPr lang="en-US"/>
        </a:p>
      </dgm:t>
    </dgm:pt>
    <dgm:pt modelId="{E61CFBF6-EC4F-40CB-9897-9F4FF4B1AA33}" type="sibTrans" cxnId="{90047810-B183-4E29-9D35-81F2187CC9BE}">
      <dgm:prSet/>
      <dgm:spPr/>
      <dgm:t>
        <a:bodyPr/>
        <a:lstStyle/>
        <a:p>
          <a:endParaRPr lang="en-US"/>
        </a:p>
      </dgm:t>
    </dgm:pt>
    <dgm:pt modelId="{07DB7CD6-B53A-4A1B-8FBD-8C269367C6B8}">
      <dgm:prSet phldrT="[Text]" custT="1"/>
      <dgm:spPr/>
      <dgm:t>
        <a:bodyPr/>
        <a:lstStyle/>
        <a:p>
          <a:endParaRPr lang="en-US" sz="1200" baseline="0" dirty="0"/>
        </a:p>
      </dgm:t>
    </dgm:pt>
    <dgm:pt modelId="{AC176901-A066-4014-92FF-3F632F918D7A}" type="parTrans" cxnId="{1A4D15BD-6A44-4E79-983E-7EAC558661BC}">
      <dgm:prSet/>
      <dgm:spPr/>
      <dgm:t>
        <a:bodyPr/>
        <a:lstStyle/>
        <a:p>
          <a:endParaRPr lang="en-US"/>
        </a:p>
      </dgm:t>
    </dgm:pt>
    <dgm:pt modelId="{A6CB993C-4D2F-47EB-A052-5645B44A127A}" type="sibTrans" cxnId="{1A4D15BD-6A44-4E79-983E-7EAC558661BC}">
      <dgm:prSet/>
      <dgm:spPr/>
      <dgm:t>
        <a:bodyPr/>
        <a:lstStyle/>
        <a:p>
          <a:endParaRPr lang="en-US"/>
        </a:p>
      </dgm:t>
    </dgm:pt>
    <dgm:pt modelId="{3277C50B-FBE1-4DEB-8586-F11C04984AE9}">
      <dgm:prSet phldrT="[Text]" custT="1"/>
      <dgm:spPr/>
      <dgm:t>
        <a:bodyPr/>
        <a:lstStyle/>
        <a:p>
          <a:r>
            <a:rPr lang="en-US" sz="1400" baseline="0" dirty="0"/>
            <a:t>50 </a:t>
          </a:r>
          <a:r>
            <a:rPr lang="en-US" sz="1400" baseline="0" dirty="0" err="1"/>
            <a:t>mn</a:t>
          </a:r>
          <a:r>
            <a:rPr lang="en-US" sz="1400" baseline="0" dirty="0"/>
            <a:t>, 5 grants</a:t>
          </a:r>
        </a:p>
      </dgm:t>
    </dgm:pt>
    <dgm:pt modelId="{D5F78083-0F29-4711-860F-9D656064F930}" type="parTrans" cxnId="{8C9E1EC9-B2A6-4C1D-A1FA-7B112C1F8DC0}">
      <dgm:prSet/>
      <dgm:spPr/>
      <dgm:t>
        <a:bodyPr/>
        <a:lstStyle/>
        <a:p>
          <a:endParaRPr lang="en-US"/>
        </a:p>
      </dgm:t>
    </dgm:pt>
    <dgm:pt modelId="{D5563835-6241-4450-BAD7-FDCE95EF3444}" type="sibTrans" cxnId="{8C9E1EC9-B2A6-4C1D-A1FA-7B112C1F8DC0}">
      <dgm:prSet/>
      <dgm:spPr/>
      <dgm:t>
        <a:bodyPr/>
        <a:lstStyle/>
        <a:p>
          <a:endParaRPr lang="en-US"/>
        </a:p>
      </dgm:t>
    </dgm:pt>
    <dgm:pt modelId="{B1EBD1EF-64F7-461F-9FD7-E7F81D2E2E65}">
      <dgm:prSet phldrT="[Text]" custT="1"/>
      <dgm:spPr/>
      <dgm:t>
        <a:bodyPr/>
        <a:lstStyle/>
        <a:p>
          <a:r>
            <a:rPr lang="en-US" sz="1400" baseline="0" dirty="0"/>
            <a:t>45 </a:t>
          </a:r>
          <a:r>
            <a:rPr lang="en-US" sz="1400" baseline="0" dirty="0" err="1"/>
            <a:t>mn</a:t>
          </a:r>
          <a:r>
            <a:rPr lang="en-US" sz="1400" baseline="0" dirty="0"/>
            <a:t>, 7 grants</a:t>
          </a:r>
        </a:p>
      </dgm:t>
    </dgm:pt>
    <dgm:pt modelId="{A00A6820-57B8-4DA7-93D7-961AC787CF56}" type="parTrans" cxnId="{69F472A7-0B93-447F-A8C0-6DB9C2FB74FF}">
      <dgm:prSet/>
      <dgm:spPr/>
      <dgm:t>
        <a:bodyPr/>
        <a:lstStyle/>
        <a:p>
          <a:endParaRPr lang="en-US"/>
        </a:p>
      </dgm:t>
    </dgm:pt>
    <dgm:pt modelId="{0D68DD17-591A-4D95-A285-C74AE0AEB6C9}" type="sibTrans" cxnId="{69F472A7-0B93-447F-A8C0-6DB9C2FB74FF}">
      <dgm:prSet/>
      <dgm:spPr/>
      <dgm:t>
        <a:bodyPr/>
        <a:lstStyle/>
        <a:p>
          <a:endParaRPr lang="en-US"/>
        </a:p>
      </dgm:t>
    </dgm:pt>
    <dgm:pt modelId="{6F0D9E63-6B23-4558-94F0-E41A944403EB}">
      <dgm:prSet phldrT="[Text]" custT="1"/>
      <dgm:spPr/>
      <dgm:t>
        <a:bodyPr/>
        <a:lstStyle/>
        <a:p>
          <a:endParaRPr lang="en-US" sz="1200" baseline="0" dirty="0"/>
        </a:p>
      </dgm:t>
    </dgm:pt>
    <dgm:pt modelId="{02AFA981-CAB5-41FC-9279-96C4E5CC43D8}" type="parTrans" cxnId="{684318E6-C91E-4481-BF99-71EB6FB7C122}">
      <dgm:prSet/>
      <dgm:spPr/>
      <dgm:t>
        <a:bodyPr/>
        <a:lstStyle/>
        <a:p>
          <a:endParaRPr lang="en-US"/>
        </a:p>
      </dgm:t>
    </dgm:pt>
    <dgm:pt modelId="{4E8FA0B1-31BB-4CA1-B9C8-4E3802BE35B6}" type="sibTrans" cxnId="{684318E6-C91E-4481-BF99-71EB6FB7C122}">
      <dgm:prSet/>
      <dgm:spPr/>
      <dgm:t>
        <a:bodyPr/>
        <a:lstStyle/>
        <a:p>
          <a:endParaRPr lang="en-US"/>
        </a:p>
      </dgm:t>
    </dgm:pt>
    <dgm:pt modelId="{7BAE5BDA-4192-4CF9-9E68-B4405288DDE0}">
      <dgm:prSet phldrT="[Text]" custT="1"/>
      <dgm:spPr/>
      <dgm:t>
        <a:bodyPr/>
        <a:lstStyle/>
        <a:p>
          <a:r>
            <a:rPr lang="en-US" sz="1400" baseline="0" dirty="0"/>
            <a:t>10 </a:t>
          </a:r>
          <a:r>
            <a:rPr lang="en-US" sz="1400" baseline="0" dirty="0" err="1"/>
            <a:t>mn</a:t>
          </a:r>
          <a:r>
            <a:rPr lang="en-US" sz="1400" baseline="0" dirty="0"/>
            <a:t>, 4 grants</a:t>
          </a:r>
        </a:p>
      </dgm:t>
    </dgm:pt>
    <dgm:pt modelId="{958561F5-48E8-403F-89C9-C3DBF7060D41}" type="parTrans" cxnId="{D1277C23-5EB7-4A29-9B05-3324961A07AE}">
      <dgm:prSet/>
      <dgm:spPr/>
      <dgm:t>
        <a:bodyPr/>
        <a:lstStyle/>
        <a:p>
          <a:endParaRPr lang="en-US"/>
        </a:p>
      </dgm:t>
    </dgm:pt>
    <dgm:pt modelId="{A8049BF1-F658-499B-BC93-9FD7AE1D604D}" type="sibTrans" cxnId="{D1277C23-5EB7-4A29-9B05-3324961A07AE}">
      <dgm:prSet/>
      <dgm:spPr/>
      <dgm:t>
        <a:bodyPr/>
        <a:lstStyle/>
        <a:p>
          <a:endParaRPr lang="en-US"/>
        </a:p>
      </dgm:t>
    </dgm:pt>
    <dgm:pt modelId="{8E914D85-1B7C-4BE6-B70F-E766257D1E86}" type="pres">
      <dgm:prSet presAssocID="{5D7AB269-F8E5-4A24-8876-A9F933358F24}" presName="Name0" presStyleCnt="0">
        <dgm:presLayoutVars>
          <dgm:dir/>
          <dgm:resizeHandles val="exact"/>
        </dgm:presLayoutVars>
      </dgm:prSet>
      <dgm:spPr/>
    </dgm:pt>
    <dgm:pt modelId="{EF8A14F6-D362-46D2-AA0C-59D616904C5A}" type="pres">
      <dgm:prSet presAssocID="{44835133-CD27-49C3-8A04-C91F8CA628E0}" presName="node" presStyleLbl="node1" presStyleIdx="0" presStyleCnt="3">
        <dgm:presLayoutVars>
          <dgm:bulletEnabled val="1"/>
        </dgm:presLayoutVars>
      </dgm:prSet>
      <dgm:spPr/>
    </dgm:pt>
    <dgm:pt modelId="{2F528F71-7A1A-4EA6-914C-A4D86BB5D3DB}" type="pres">
      <dgm:prSet presAssocID="{E7A66D93-D820-4185-AE8C-FACE8AA00D50}" presName="sibTrans" presStyleCnt="0"/>
      <dgm:spPr/>
    </dgm:pt>
    <dgm:pt modelId="{15DAD774-84DC-44E6-B4FD-1E85A8B9B300}" type="pres">
      <dgm:prSet presAssocID="{1E0487B2-9C91-4076-8C0E-01507AE25EBB}" presName="node" presStyleLbl="node1" presStyleIdx="1" presStyleCnt="3">
        <dgm:presLayoutVars>
          <dgm:bulletEnabled val="1"/>
        </dgm:presLayoutVars>
      </dgm:prSet>
      <dgm:spPr/>
    </dgm:pt>
    <dgm:pt modelId="{85C833DC-81A4-41B8-B723-EB65F38E8547}" type="pres">
      <dgm:prSet presAssocID="{F6ACE3F4-054A-4FA1-8E30-DC0A2E773A28}" presName="sibTrans" presStyleCnt="0"/>
      <dgm:spPr/>
    </dgm:pt>
    <dgm:pt modelId="{914B24E2-8689-4EAD-B5BD-9A2F08196F90}" type="pres">
      <dgm:prSet presAssocID="{C28ECCA7-E61A-4BC4-BB2E-93C5A4ED72D5}" presName="node" presStyleLbl="node1" presStyleIdx="2" presStyleCnt="3">
        <dgm:presLayoutVars>
          <dgm:bulletEnabled val="1"/>
        </dgm:presLayoutVars>
      </dgm:prSet>
      <dgm:spPr/>
    </dgm:pt>
  </dgm:ptLst>
  <dgm:cxnLst>
    <dgm:cxn modelId="{40040002-11B5-4A5A-B484-221E343D22F8}" srcId="{5D7AB269-F8E5-4A24-8876-A9F933358F24}" destId="{C28ECCA7-E61A-4BC4-BB2E-93C5A4ED72D5}" srcOrd="2" destOrd="0" parTransId="{1ACD6274-0E47-4A83-A252-A1F5A2BAB105}" sibTransId="{0BFC6DCC-946F-403D-89FE-7C9FD726C4F3}"/>
    <dgm:cxn modelId="{3A667604-538E-4D7C-B80E-FD4A319890BE}" type="presOf" srcId="{C28ECCA7-E61A-4BC4-BB2E-93C5A4ED72D5}" destId="{914B24E2-8689-4EAD-B5BD-9A2F08196F90}" srcOrd="0" destOrd="0" presId="urn:microsoft.com/office/officeart/2005/8/layout/hList6"/>
    <dgm:cxn modelId="{5AB8A305-5279-417E-95EA-07490F263AB5}" type="presOf" srcId="{3277C50B-FBE1-4DEB-8586-F11C04984AE9}" destId="{15DAD774-84DC-44E6-B4FD-1E85A8B9B300}" srcOrd="0" destOrd="2" presId="urn:microsoft.com/office/officeart/2005/8/layout/hList6"/>
    <dgm:cxn modelId="{90047810-B183-4E29-9D35-81F2187CC9BE}" srcId="{44835133-CD27-49C3-8A04-C91F8CA628E0}" destId="{ACEFC930-BB09-449D-AF99-FAC255C45736}" srcOrd="4" destOrd="0" parTransId="{540BA516-8BF0-447D-9353-8B97AEAC6BC4}" sibTransId="{E61CFBF6-EC4F-40CB-9897-9F4FF4B1AA33}"/>
    <dgm:cxn modelId="{DEF8A11B-953F-4344-A2E6-5440E9A30FBE}" srcId="{44835133-CD27-49C3-8A04-C91F8CA628E0}" destId="{8C95F25A-7535-4856-BF56-B613B98D45FD}" srcOrd="3" destOrd="0" parTransId="{D488CBFF-B17F-4F3A-A865-91F5A3F06E31}" sibTransId="{359004A2-B9A9-488D-B996-8B9E9D742A2C}"/>
    <dgm:cxn modelId="{D1277C23-5EB7-4A29-9B05-3324961A07AE}" srcId="{C28ECCA7-E61A-4BC4-BB2E-93C5A4ED72D5}" destId="{7BAE5BDA-4192-4CF9-9E68-B4405288DDE0}" srcOrd="4" destOrd="0" parTransId="{958561F5-48E8-403F-89C9-C3DBF7060D41}" sibTransId="{A8049BF1-F658-499B-BC93-9FD7AE1D604D}"/>
    <dgm:cxn modelId="{DC77D632-3484-4F66-8A1D-2946446A75E4}" type="presOf" srcId="{39568893-8524-4438-9C1D-981C3BE99D7E}" destId="{EF8A14F6-D362-46D2-AA0C-59D616904C5A}" srcOrd="0" destOrd="1" presId="urn:microsoft.com/office/officeart/2005/8/layout/hList6"/>
    <dgm:cxn modelId="{43CEDC36-EA0A-4598-AB6C-D07A92D57164}" type="presOf" srcId="{6F0D9E63-6B23-4558-94F0-E41A944403EB}" destId="{914B24E2-8689-4EAD-B5BD-9A2F08196F90}" srcOrd="0" destOrd="3" presId="urn:microsoft.com/office/officeart/2005/8/layout/hList6"/>
    <dgm:cxn modelId="{383A063A-4884-44AF-8B51-65615CBC8270}" type="presOf" srcId="{FFC00ABF-F575-47E9-BD7D-2AA76499DC94}" destId="{EF8A14F6-D362-46D2-AA0C-59D616904C5A}" srcOrd="0" destOrd="2" presId="urn:microsoft.com/office/officeart/2005/8/layout/hList6"/>
    <dgm:cxn modelId="{2A6B503D-7809-465A-8C00-8D456504D59B}" srcId="{C28ECCA7-E61A-4BC4-BB2E-93C5A4ED72D5}" destId="{C1D208D5-6D0A-42FD-A5AE-843867A4D44B}" srcOrd="0" destOrd="0" parTransId="{74F9112D-DF94-4A9E-BB09-D0F01E7E0123}" sibTransId="{82BCAFDA-FF65-4CE7-823D-54E02949BFBD}"/>
    <dgm:cxn modelId="{5427D266-130B-4350-B87D-8E5051A4C50F}" type="presOf" srcId="{44835133-CD27-49C3-8A04-C91F8CA628E0}" destId="{EF8A14F6-D362-46D2-AA0C-59D616904C5A}" srcOrd="0" destOrd="0" presId="urn:microsoft.com/office/officeart/2005/8/layout/hList6"/>
    <dgm:cxn modelId="{27AEF26E-C2E9-4C2C-9296-561B0E53FF39}" srcId="{1E0487B2-9C91-4076-8C0E-01507AE25EBB}" destId="{1E456946-E530-4FB8-9CEE-3FE7B4ED98A6}" srcOrd="0" destOrd="0" parTransId="{9146BC96-672E-48E8-8931-67558BCF46B1}" sibTransId="{60FBB3EF-C51E-4090-ABAC-E5872B24C874}"/>
    <dgm:cxn modelId="{1586A357-7AAF-48D0-AF8A-AA339D6AE7B8}" srcId="{44835133-CD27-49C3-8A04-C91F8CA628E0}" destId="{39568893-8524-4438-9C1D-981C3BE99D7E}" srcOrd="0" destOrd="0" parTransId="{F2EF0345-01E2-41C6-87AA-386825176EF3}" sibTransId="{6D02B86A-4662-416A-86A9-98CF92A3F423}"/>
    <dgm:cxn modelId="{6DD49281-2763-4336-8C8D-C34130FDB46D}" type="presOf" srcId="{ACEFC930-BB09-449D-AF99-FAC255C45736}" destId="{EF8A14F6-D362-46D2-AA0C-59D616904C5A}" srcOrd="0" destOrd="5" presId="urn:microsoft.com/office/officeart/2005/8/layout/hList6"/>
    <dgm:cxn modelId="{F8EB2183-C66B-48E6-B0E4-FDBEF5EA50E1}" type="presOf" srcId="{07DB7CD6-B53A-4A1B-8FBD-8C269367C6B8}" destId="{EF8A14F6-D362-46D2-AA0C-59D616904C5A}" srcOrd="0" destOrd="3" presId="urn:microsoft.com/office/officeart/2005/8/layout/hList6"/>
    <dgm:cxn modelId="{13658489-8824-41A6-ACB7-9C53CC2ABE96}" type="presOf" srcId="{B1EBD1EF-64F7-461F-9FD7-E7F81D2E2E65}" destId="{914B24E2-8689-4EAD-B5BD-9A2F08196F90}" srcOrd="0" destOrd="2" presId="urn:microsoft.com/office/officeart/2005/8/layout/hList6"/>
    <dgm:cxn modelId="{09BC80A3-E4B0-498F-A6FA-D4C3313BFCEA}" type="presOf" srcId="{7BAE5BDA-4192-4CF9-9E68-B4405288DDE0}" destId="{914B24E2-8689-4EAD-B5BD-9A2F08196F90}" srcOrd="0" destOrd="5" presId="urn:microsoft.com/office/officeart/2005/8/layout/hList6"/>
    <dgm:cxn modelId="{69F472A7-0B93-447F-A8C0-6DB9C2FB74FF}" srcId="{C28ECCA7-E61A-4BC4-BB2E-93C5A4ED72D5}" destId="{B1EBD1EF-64F7-461F-9FD7-E7F81D2E2E65}" srcOrd="1" destOrd="0" parTransId="{A00A6820-57B8-4DA7-93D7-961AC787CF56}" sibTransId="{0D68DD17-591A-4D95-A285-C74AE0AEB6C9}"/>
    <dgm:cxn modelId="{50D340A8-8EA6-498F-AD10-DB867BB25CBD}" srcId="{5D7AB269-F8E5-4A24-8876-A9F933358F24}" destId="{1E0487B2-9C91-4076-8C0E-01507AE25EBB}" srcOrd="1" destOrd="0" parTransId="{69801180-1DFD-4FF1-81B6-FCE1EE62067E}" sibTransId="{F6ACE3F4-054A-4FA1-8E30-DC0A2E773A28}"/>
    <dgm:cxn modelId="{2636D2A8-277C-4A4E-AB81-2B296135546F}" type="presOf" srcId="{9B68A4F1-2819-4D66-B17C-D7A03025BAEC}" destId="{914B24E2-8689-4EAD-B5BD-9A2F08196F90}" srcOrd="0" destOrd="4" presId="urn:microsoft.com/office/officeart/2005/8/layout/hList6"/>
    <dgm:cxn modelId="{A88933BA-B87D-4509-941A-7FF99AFA3AAB}" srcId="{C28ECCA7-E61A-4BC4-BB2E-93C5A4ED72D5}" destId="{9B68A4F1-2819-4D66-B17C-D7A03025BAEC}" srcOrd="3" destOrd="0" parTransId="{05CA905F-D8AC-4C74-85AB-091F9A51B9C5}" sibTransId="{F38A29C1-49D7-46A6-8372-B7618598D5AF}"/>
    <dgm:cxn modelId="{1A4D15BD-6A44-4E79-983E-7EAC558661BC}" srcId="{44835133-CD27-49C3-8A04-C91F8CA628E0}" destId="{07DB7CD6-B53A-4A1B-8FBD-8C269367C6B8}" srcOrd="2" destOrd="0" parTransId="{AC176901-A066-4014-92FF-3F632F918D7A}" sibTransId="{A6CB993C-4D2F-47EB-A052-5645B44A127A}"/>
    <dgm:cxn modelId="{8C9E1EC9-B2A6-4C1D-A1FA-7B112C1F8DC0}" srcId="{1E0487B2-9C91-4076-8C0E-01507AE25EBB}" destId="{3277C50B-FBE1-4DEB-8586-F11C04984AE9}" srcOrd="1" destOrd="0" parTransId="{D5F78083-0F29-4711-860F-9D656064F930}" sibTransId="{D5563835-6241-4450-BAD7-FDCE95EF3444}"/>
    <dgm:cxn modelId="{2D56AAE3-C0B3-4A26-AE33-98E019CA9075}" type="presOf" srcId="{1E0487B2-9C91-4076-8C0E-01507AE25EBB}" destId="{15DAD774-84DC-44E6-B4FD-1E85A8B9B300}" srcOrd="0" destOrd="0" presId="urn:microsoft.com/office/officeart/2005/8/layout/hList6"/>
    <dgm:cxn modelId="{EC6EEDE5-D421-4A1B-9552-997F2D43C8F1}" type="presOf" srcId="{8C95F25A-7535-4856-BF56-B613B98D45FD}" destId="{EF8A14F6-D362-46D2-AA0C-59D616904C5A}" srcOrd="0" destOrd="4" presId="urn:microsoft.com/office/officeart/2005/8/layout/hList6"/>
    <dgm:cxn modelId="{684318E6-C91E-4481-BF99-71EB6FB7C122}" srcId="{C28ECCA7-E61A-4BC4-BB2E-93C5A4ED72D5}" destId="{6F0D9E63-6B23-4558-94F0-E41A944403EB}" srcOrd="2" destOrd="0" parTransId="{02AFA981-CAB5-41FC-9279-96C4E5CC43D8}" sibTransId="{4E8FA0B1-31BB-4CA1-B9C8-4E3802BE35B6}"/>
    <dgm:cxn modelId="{F15D1BED-87FB-4110-9651-3CADA92AD25E}" srcId="{5D7AB269-F8E5-4A24-8876-A9F933358F24}" destId="{44835133-CD27-49C3-8A04-C91F8CA628E0}" srcOrd="0" destOrd="0" parTransId="{065F4A2D-112C-4DD3-895B-2841DCC9D80E}" sibTransId="{E7A66D93-D820-4185-AE8C-FACE8AA00D50}"/>
    <dgm:cxn modelId="{5A4D71ED-B34D-4946-92C8-9CB9C0A8523C}" type="presOf" srcId="{5D7AB269-F8E5-4A24-8876-A9F933358F24}" destId="{8E914D85-1B7C-4BE6-B70F-E766257D1E86}" srcOrd="0" destOrd="0" presId="urn:microsoft.com/office/officeart/2005/8/layout/hList6"/>
    <dgm:cxn modelId="{2611C9F4-F3FC-4530-85F7-6D03243F6987}" srcId="{44835133-CD27-49C3-8A04-C91F8CA628E0}" destId="{FFC00ABF-F575-47E9-BD7D-2AA76499DC94}" srcOrd="1" destOrd="0" parTransId="{0E053BCE-3F4A-47A2-87D3-54F2DE49FCE3}" sibTransId="{F0D37E78-85F1-412E-A221-B8D2271953E2}"/>
    <dgm:cxn modelId="{E93CE3F4-964D-4330-AC48-2A7000C80A26}" type="presOf" srcId="{C1D208D5-6D0A-42FD-A5AE-843867A4D44B}" destId="{914B24E2-8689-4EAD-B5BD-9A2F08196F90}" srcOrd="0" destOrd="1" presId="urn:microsoft.com/office/officeart/2005/8/layout/hList6"/>
    <dgm:cxn modelId="{03AAB4F7-57F4-461A-A0E9-73FE1E91BCD4}" type="presOf" srcId="{1E456946-E530-4FB8-9CEE-3FE7B4ED98A6}" destId="{15DAD774-84DC-44E6-B4FD-1E85A8B9B300}" srcOrd="0" destOrd="1" presId="urn:microsoft.com/office/officeart/2005/8/layout/hList6"/>
    <dgm:cxn modelId="{4B305C63-3411-4185-BDBF-4743AAFA02F8}" type="presParOf" srcId="{8E914D85-1B7C-4BE6-B70F-E766257D1E86}" destId="{EF8A14F6-D362-46D2-AA0C-59D616904C5A}" srcOrd="0" destOrd="0" presId="urn:microsoft.com/office/officeart/2005/8/layout/hList6"/>
    <dgm:cxn modelId="{0EEC87B3-F0DF-4715-A255-3364420B8903}" type="presParOf" srcId="{8E914D85-1B7C-4BE6-B70F-E766257D1E86}" destId="{2F528F71-7A1A-4EA6-914C-A4D86BB5D3DB}" srcOrd="1" destOrd="0" presId="urn:microsoft.com/office/officeart/2005/8/layout/hList6"/>
    <dgm:cxn modelId="{AE9B95A7-7A8E-4B40-B734-552D05C1B289}" type="presParOf" srcId="{8E914D85-1B7C-4BE6-B70F-E766257D1E86}" destId="{15DAD774-84DC-44E6-B4FD-1E85A8B9B300}" srcOrd="2" destOrd="0" presId="urn:microsoft.com/office/officeart/2005/8/layout/hList6"/>
    <dgm:cxn modelId="{EB57EE5F-91E8-4866-A784-9163AEB3067B}" type="presParOf" srcId="{8E914D85-1B7C-4BE6-B70F-E766257D1E86}" destId="{85C833DC-81A4-41B8-B723-EB65F38E8547}" srcOrd="3" destOrd="0" presId="urn:microsoft.com/office/officeart/2005/8/layout/hList6"/>
    <dgm:cxn modelId="{BE678CCD-26D3-416C-A929-1B9147FB8F94}" type="presParOf" srcId="{8E914D85-1B7C-4BE6-B70F-E766257D1E86}" destId="{914B24E2-8689-4EAD-B5BD-9A2F08196F90}" srcOrd="4"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8820668-1889-4991-8A6A-974FE8A05835}" type="doc">
      <dgm:prSet loTypeId="urn:microsoft.com/office/officeart/2005/8/layout/hProcess9" loCatId="process" qsTypeId="urn:microsoft.com/office/officeart/2005/8/quickstyle/simple1" qsCatId="simple" csTypeId="urn:microsoft.com/office/officeart/2005/8/colors/accent1_2" csCatId="accent1" phldr="1"/>
      <dgm:spPr/>
    </dgm:pt>
    <dgm:pt modelId="{C060759F-9842-497D-A1BA-6CC7F129DBDF}">
      <dgm:prSet phldrT="[Text]"/>
      <dgm:spPr/>
      <dgm:t>
        <a:bodyPr/>
        <a:lstStyle/>
        <a:p>
          <a:r>
            <a:rPr lang="en-US" dirty="0"/>
            <a:t>2018</a:t>
          </a:r>
        </a:p>
        <a:p>
          <a:r>
            <a:rPr lang="en-US" dirty="0"/>
            <a:t>Commencement of the DOR</a:t>
          </a:r>
        </a:p>
      </dgm:t>
    </dgm:pt>
    <dgm:pt modelId="{20BACC88-17B7-4E44-9940-33C87FD0FAFF}" type="parTrans" cxnId="{6E920A5D-ECBF-4BDC-9C55-789DE1BCF573}">
      <dgm:prSet/>
      <dgm:spPr/>
      <dgm:t>
        <a:bodyPr/>
        <a:lstStyle/>
        <a:p>
          <a:endParaRPr lang="en-US"/>
        </a:p>
      </dgm:t>
    </dgm:pt>
    <dgm:pt modelId="{132CF6CA-7470-4ED1-84DF-AEE7811C3C1B}" type="sibTrans" cxnId="{6E920A5D-ECBF-4BDC-9C55-789DE1BCF573}">
      <dgm:prSet/>
      <dgm:spPr/>
      <dgm:t>
        <a:bodyPr/>
        <a:lstStyle/>
        <a:p>
          <a:endParaRPr lang="en-US"/>
        </a:p>
      </dgm:t>
    </dgm:pt>
    <dgm:pt modelId="{4933AFA6-847A-498F-9E0C-4A85AE9D5F23}">
      <dgm:prSet phldrT="[Text]"/>
      <dgm:spPr/>
      <dgm:t>
        <a:bodyPr/>
        <a:lstStyle/>
        <a:p>
          <a:r>
            <a:rPr lang="en-US" dirty="0"/>
            <a:t>2018</a:t>
          </a:r>
        </a:p>
        <a:p>
          <a:r>
            <a:rPr lang="en-US" dirty="0"/>
            <a:t>Research communication or a working paper or equivalent</a:t>
          </a:r>
        </a:p>
      </dgm:t>
    </dgm:pt>
    <dgm:pt modelId="{6B6A4871-74BF-401B-ACD7-A45439CCEDE0}" type="parTrans" cxnId="{43BF3511-47F6-4D53-88F4-040484F36B3B}">
      <dgm:prSet/>
      <dgm:spPr/>
      <dgm:t>
        <a:bodyPr/>
        <a:lstStyle/>
        <a:p>
          <a:endParaRPr lang="en-US"/>
        </a:p>
      </dgm:t>
    </dgm:pt>
    <dgm:pt modelId="{E8DCA3A0-1DEA-45E8-A4AF-A7B216A974B2}" type="sibTrans" cxnId="{43BF3511-47F6-4D53-88F4-040484F36B3B}">
      <dgm:prSet/>
      <dgm:spPr/>
      <dgm:t>
        <a:bodyPr/>
        <a:lstStyle/>
        <a:p>
          <a:endParaRPr lang="en-US"/>
        </a:p>
      </dgm:t>
    </dgm:pt>
    <dgm:pt modelId="{1C9FC6C7-5AF5-4357-8E48-208B66AFDD3D}">
      <dgm:prSet phldrT="[Text]"/>
      <dgm:spPr/>
      <dgm:t>
        <a:bodyPr/>
        <a:lstStyle/>
        <a:p>
          <a:r>
            <a:rPr lang="en-US" dirty="0"/>
            <a:t>2019</a:t>
          </a:r>
        </a:p>
        <a:p>
          <a:r>
            <a:rPr lang="en-US" dirty="0"/>
            <a:t>Journal article/book/monograph etc.</a:t>
          </a:r>
        </a:p>
      </dgm:t>
    </dgm:pt>
    <dgm:pt modelId="{4459F86B-F31A-442E-BC5C-EF394064660D}" type="parTrans" cxnId="{8808CA21-D5DF-44AC-81E1-ADF248551C6E}">
      <dgm:prSet/>
      <dgm:spPr/>
      <dgm:t>
        <a:bodyPr/>
        <a:lstStyle/>
        <a:p>
          <a:endParaRPr lang="en-US"/>
        </a:p>
      </dgm:t>
    </dgm:pt>
    <dgm:pt modelId="{8E56EFCB-AF2E-4DD0-AB6D-1E44D2B21545}" type="sibTrans" cxnId="{8808CA21-D5DF-44AC-81E1-ADF248551C6E}">
      <dgm:prSet/>
      <dgm:spPr/>
      <dgm:t>
        <a:bodyPr/>
        <a:lstStyle/>
        <a:p>
          <a:endParaRPr lang="en-US"/>
        </a:p>
      </dgm:t>
    </dgm:pt>
    <dgm:pt modelId="{34B77D07-A9BD-43E6-A14E-276F8AF05394}" type="pres">
      <dgm:prSet presAssocID="{38820668-1889-4991-8A6A-974FE8A05835}" presName="CompostProcess" presStyleCnt="0">
        <dgm:presLayoutVars>
          <dgm:dir/>
          <dgm:resizeHandles val="exact"/>
        </dgm:presLayoutVars>
      </dgm:prSet>
      <dgm:spPr/>
    </dgm:pt>
    <dgm:pt modelId="{78F27232-E670-4185-A6DE-453714D8D162}" type="pres">
      <dgm:prSet presAssocID="{38820668-1889-4991-8A6A-974FE8A05835}" presName="arrow" presStyleLbl="bgShp" presStyleIdx="0" presStyleCnt="1"/>
      <dgm:spPr/>
    </dgm:pt>
    <dgm:pt modelId="{D35E7520-3C2D-4800-97A0-0FA9C16725A5}" type="pres">
      <dgm:prSet presAssocID="{38820668-1889-4991-8A6A-974FE8A05835}" presName="linearProcess" presStyleCnt="0"/>
      <dgm:spPr/>
    </dgm:pt>
    <dgm:pt modelId="{4F61DF9B-D652-4608-9CDC-D712EEAB0527}" type="pres">
      <dgm:prSet presAssocID="{C060759F-9842-497D-A1BA-6CC7F129DBDF}" presName="textNode" presStyleLbl="node1" presStyleIdx="0" presStyleCnt="3">
        <dgm:presLayoutVars>
          <dgm:bulletEnabled val="1"/>
        </dgm:presLayoutVars>
      </dgm:prSet>
      <dgm:spPr/>
    </dgm:pt>
    <dgm:pt modelId="{1B379A0D-992C-4115-83CD-0CCBCC131748}" type="pres">
      <dgm:prSet presAssocID="{132CF6CA-7470-4ED1-84DF-AEE7811C3C1B}" presName="sibTrans" presStyleCnt="0"/>
      <dgm:spPr/>
    </dgm:pt>
    <dgm:pt modelId="{A188D7C4-1FC4-4D4E-A5E2-A741A215BEDE}" type="pres">
      <dgm:prSet presAssocID="{4933AFA6-847A-498F-9E0C-4A85AE9D5F23}" presName="textNode" presStyleLbl="node1" presStyleIdx="1" presStyleCnt="3">
        <dgm:presLayoutVars>
          <dgm:bulletEnabled val="1"/>
        </dgm:presLayoutVars>
      </dgm:prSet>
      <dgm:spPr/>
    </dgm:pt>
    <dgm:pt modelId="{0976ACB0-5B3D-4AF6-9147-E54035FC8725}" type="pres">
      <dgm:prSet presAssocID="{E8DCA3A0-1DEA-45E8-A4AF-A7B216A974B2}" presName="sibTrans" presStyleCnt="0"/>
      <dgm:spPr/>
    </dgm:pt>
    <dgm:pt modelId="{EAFBBF1B-C924-4F4C-B043-6B9C61CC58FB}" type="pres">
      <dgm:prSet presAssocID="{1C9FC6C7-5AF5-4357-8E48-208B66AFDD3D}" presName="textNode" presStyleLbl="node1" presStyleIdx="2" presStyleCnt="3">
        <dgm:presLayoutVars>
          <dgm:bulletEnabled val="1"/>
        </dgm:presLayoutVars>
      </dgm:prSet>
      <dgm:spPr/>
    </dgm:pt>
  </dgm:ptLst>
  <dgm:cxnLst>
    <dgm:cxn modelId="{6684DB10-FF84-49BE-A47F-7CAB6A1DC851}" type="presOf" srcId="{1C9FC6C7-5AF5-4357-8E48-208B66AFDD3D}" destId="{EAFBBF1B-C924-4F4C-B043-6B9C61CC58FB}" srcOrd="0" destOrd="0" presId="urn:microsoft.com/office/officeart/2005/8/layout/hProcess9"/>
    <dgm:cxn modelId="{43BF3511-47F6-4D53-88F4-040484F36B3B}" srcId="{38820668-1889-4991-8A6A-974FE8A05835}" destId="{4933AFA6-847A-498F-9E0C-4A85AE9D5F23}" srcOrd="1" destOrd="0" parTransId="{6B6A4871-74BF-401B-ACD7-A45439CCEDE0}" sibTransId="{E8DCA3A0-1DEA-45E8-A4AF-A7B216A974B2}"/>
    <dgm:cxn modelId="{A4F5781C-6019-4D91-88F9-79C5C85A0B51}" type="presOf" srcId="{38820668-1889-4991-8A6A-974FE8A05835}" destId="{34B77D07-A9BD-43E6-A14E-276F8AF05394}" srcOrd="0" destOrd="0" presId="urn:microsoft.com/office/officeart/2005/8/layout/hProcess9"/>
    <dgm:cxn modelId="{8808CA21-D5DF-44AC-81E1-ADF248551C6E}" srcId="{38820668-1889-4991-8A6A-974FE8A05835}" destId="{1C9FC6C7-5AF5-4357-8E48-208B66AFDD3D}" srcOrd="2" destOrd="0" parTransId="{4459F86B-F31A-442E-BC5C-EF394064660D}" sibTransId="{8E56EFCB-AF2E-4DD0-AB6D-1E44D2B21545}"/>
    <dgm:cxn modelId="{6E920A5D-ECBF-4BDC-9C55-789DE1BCF573}" srcId="{38820668-1889-4991-8A6A-974FE8A05835}" destId="{C060759F-9842-497D-A1BA-6CC7F129DBDF}" srcOrd="0" destOrd="0" parTransId="{20BACC88-17B7-4E44-9940-33C87FD0FAFF}" sibTransId="{132CF6CA-7470-4ED1-84DF-AEE7811C3C1B}"/>
    <dgm:cxn modelId="{1EAE0366-C7D4-4AAC-910D-EF5A13EA0CED}" type="presOf" srcId="{C060759F-9842-497D-A1BA-6CC7F129DBDF}" destId="{4F61DF9B-D652-4608-9CDC-D712EEAB0527}" srcOrd="0" destOrd="0" presId="urn:microsoft.com/office/officeart/2005/8/layout/hProcess9"/>
    <dgm:cxn modelId="{0A544AF3-55EA-4FD8-8312-538831CE784D}" type="presOf" srcId="{4933AFA6-847A-498F-9E0C-4A85AE9D5F23}" destId="{A188D7C4-1FC4-4D4E-A5E2-A741A215BEDE}" srcOrd="0" destOrd="0" presId="urn:microsoft.com/office/officeart/2005/8/layout/hProcess9"/>
    <dgm:cxn modelId="{B86522DB-7C9E-4A20-B461-AA3C903B79B5}" type="presParOf" srcId="{34B77D07-A9BD-43E6-A14E-276F8AF05394}" destId="{78F27232-E670-4185-A6DE-453714D8D162}" srcOrd="0" destOrd="0" presId="urn:microsoft.com/office/officeart/2005/8/layout/hProcess9"/>
    <dgm:cxn modelId="{A13601F6-79A3-4BC1-B98E-487AA09182E2}" type="presParOf" srcId="{34B77D07-A9BD-43E6-A14E-276F8AF05394}" destId="{D35E7520-3C2D-4800-97A0-0FA9C16725A5}" srcOrd="1" destOrd="0" presId="urn:microsoft.com/office/officeart/2005/8/layout/hProcess9"/>
    <dgm:cxn modelId="{6D2B1BD1-21BB-46AB-8CC6-55467EC68319}" type="presParOf" srcId="{D35E7520-3C2D-4800-97A0-0FA9C16725A5}" destId="{4F61DF9B-D652-4608-9CDC-D712EEAB0527}" srcOrd="0" destOrd="0" presId="urn:microsoft.com/office/officeart/2005/8/layout/hProcess9"/>
    <dgm:cxn modelId="{8A81B809-210A-424D-91F4-491A058CC37F}" type="presParOf" srcId="{D35E7520-3C2D-4800-97A0-0FA9C16725A5}" destId="{1B379A0D-992C-4115-83CD-0CCBCC131748}" srcOrd="1" destOrd="0" presId="urn:microsoft.com/office/officeart/2005/8/layout/hProcess9"/>
    <dgm:cxn modelId="{96C58736-5212-486D-B7C0-C2F93788D168}" type="presParOf" srcId="{D35E7520-3C2D-4800-97A0-0FA9C16725A5}" destId="{A188D7C4-1FC4-4D4E-A5E2-A741A215BEDE}" srcOrd="2" destOrd="0" presId="urn:microsoft.com/office/officeart/2005/8/layout/hProcess9"/>
    <dgm:cxn modelId="{1644B333-1B50-46B2-BE33-54F6D20B9D8C}" type="presParOf" srcId="{D35E7520-3C2D-4800-97A0-0FA9C16725A5}" destId="{0976ACB0-5B3D-4AF6-9147-E54035FC8725}" srcOrd="3" destOrd="0" presId="urn:microsoft.com/office/officeart/2005/8/layout/hProcess9"/>
    <dgm:cxn modelId="{4F2840B2-2C38-40B8-9474-028C5BCF6D14}" type="presParOf" srcId="{D35E7520-3C2D-4800-97A0-0FA9C16725A5}" destId="{EAFBBF1B-C924-4F4C-B043-6B9C61CC58FB}"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8820668-1889-4991-8A6A-974FE8A05835}" type="doc">
      <dgm:prSet loTypeId="urn:microsoft.com/office/officeart/2005/8/layout/hProcess9" loCatId="process" qsTypeId="urn:microsoft.com/office/officeart/2005/8/quickstyle/simple1" qsCatId="simple" csTypeId="urn:microsoft.com/office/officeart/2005/8/colors/accent4_2" csCatId="accent4" phldr="1"/>
      <dgm:spPr/>
    </dgm:pt>
    <dgm:pt modelId="{C060759F-9842-497D-A1BA-6CC7F129DBDF}">
      <dgm:prSet phldrT="[Text]"/>
      <dgm:spPr/>
      <dgm:t>
        <a:bodyPr/>
        <a:lstStyle/>
        <a:p>
          <a:r>
            <a:rPr lang="en-US" dirty="0"/>
            <a:t>2018</a:t>
          </a:r>
        </a:p>
        <a:p>
          <a:r>
            <a:rPr lang="en-US" dirty="0"/>
            <a:t>Commencement of the RIC</a:t>
          </a:r>
        </a:p>
      </dgm:t>
    </dgm:pt>
    <dgm:pt modelId="{20BACC88-17B7-4E44-9940-33C87FD0FAFF}" type="parTrans" cxnId="{6E920A5D-ECBF-4BDC-9C55-789DE1BCF573}">
      <dgm:prSet/>
      <dgm:spPr/>
      <dgm:t>
        <a:bodyPr/>
        <a:lstStyle/>
        <a:p>
          <a:endParaRPr lang="en-US"/>
        </a:p>
      </dgm:t>
    </dgm:pt>
    <dgm:pt modelId="{132CF6CA-7470-4ED1-84DF-AEE7811C3C1B}" type="sibTrans" cxnId="{6E920A5D-ECBF-4BDC-9C55-789DE1BCF573}">
      <dgm:prSet/>
      <dgm:spPr/>
      <dgm:t>
        <a:bodyPr/>
        <a:lstStyle/>
        <a:p>
          <a:endParaRPr lang="en-US"/>
        </a:p>
      </dgm:t>
    </dgm:pt>
    <dgm:pt modelId="{4933AFA6-847A-498F-9E0C-4A85AE9D5F23}">
      <dgm:prSet phldrT="[Text]"/>
      <dgm:spPr/>
      <dgm:t>
        <a:bodyPr/>
        <a:lstStyle/>
        <a:p>
          <a:r>
            <a:rPr lang="en-US" dirty="0"/>
            <a:t>2018</a:t>
          </a:r>
        </a:p>
        <a:p>
          <a:r>
            <a:rPr lang="en-US" dirty="0"/>
            <a:t>Formal agreement with the commercial partner</a:t>
          </a:r>
        </a:p>
      </dgm:t>
    </dgm:pt>
    <dgm:pt modelId="{6B6A4871-74BF-401B-ACD7-A45439CCEDE0}" type="parTrans" cxnId="{43BF3511-47F6-4D53-88F4-040484F36B3B}">
      <dgm:prSet/>
      <dgm:spPr/>
      <dgm:t>
        <a:bodyPr/>
        <a:lstStyle/>
        <a:p>
          <a:endParaRPr lang="en-US"/>
        </a:p>
      </dgm:t>
    </dgm:pt>
    <dgm:pt modelId="{E8DCA3A0-1DEA-45E8-A4AF-A7B216A974B2}" type="sibTrans" cxnId="{43BF3511-47F6-4D53-88F4-040484F36B3B}">
      <dgm:prSet/>
      <dgm:spPr/>
      <dgm:t>
        <a:bodyPr/>
        <a:lstStyle/>
        <a:p>
          <a:endParaRPr lang="en-US"/>
        </a:p>
      </dgm:t>
    </dgm:pt>
    <dgm:pt modelId="{1C9FC6C7-5AF5-4357-8E48-208B66AFDD3D}">
      <dgm:prSet phldrT="[Text]"/>
      <dgm:spPr/>
      <dgm:t>
        <a:bodyPr/>
        <a:lstStyle/>
        <a:p>
          <a:r>
            <a:rPr lang="en-US" dirty="0"/>
            <a:t>2019</a:t>
          </a:r>
        </a:p>
        <a:p>
          <a:r>
            <a:rPr lang="en-US" dirty="0"/>
            <a:t>Submission for intellectual property protection and/or commercialization</a:t>
          </a:r>
        </a:p>
      </dgm:t>
    </dgm:pt>
    <dgm:pt modelId="{4459F86B-F31A-442E-BC5C-EF394064660D}" type="parTrans" cxnId="{8808CA21-D5DF-44AC-81E1-ADF248551C6E}">
      <dgm:prSet/>
      <dgm:spPr/>
      <dgm:t>
        <a:bodyPr/>
        <a:lstStyle/>
        <a:p>
          <a:endParaRPr lang="en-US"/>
        </a:p>
      </dgm:t>
    </dgm:pt>
    <dgm:pt modelId="{8E56EFCB-AF2E-4DD0-AB6D-1E44D2B21545}" type="sibTrans" cxnId="{8808CA21-D5DF-44AC-81E1-ADF248551C6E}">
      <dgm:prSet/>
      <dgm:spPr/>
      <dgm:t>
        <a:bodyPr/>
        <a:lstStyle/>
        <a:p>
          <a:endParaRPr lang="en-US"/>
        </a:p>
      </dgm:t>
    </dgm:pt>
    <dgm:pt modelId="{34B77D07-A9BD-43E6-A14E-276F8AF05394}" type="pres">
      <dgm:prSet presAssocID="{38820668-1889-4991-8A6A-974FE8A05835}" presName="CompostProcess" presStyleCnt="0">
        <dgm:presLayoutVars>
          <dgm:dir/>
          <dgm:resizeHandles val="exact"/>
        </dgm:presLayoutVars>
      </dgm:prSet>
      <dgm:spPr/>
    </dgm:pt>
    <dgm:pt modelId="{78F27232-E670-4185-A6DE-453714D8D162}" type="pres">
      <dgm:prSet presAssocID="{38820668-1889-4991-8A6A-974FE8A05835}" presName="arrow" presStyleLbl="bgShp" presStyleIdx="0" presStyleCnt="1"/>
      <dgm:spPr/>
    </dgm:pt>
    <dgm:pt modelId="{D35E7520-3C2D-4800-97A0-0FA9C16725A5}" type="pres">
      <dgm:prSet presAssocID="{38820668-1889-4991-8A6A-974FE8A05835}" presName="linearProcess" presStyleCnt="0"/>
      <dgm:spPr/>
    </dgm:pt>
    <dgm:pt modelId="{4F61DF9B-D652-4608-9CDC-D712EEAB0527}" type="pres">
      <dgm:prSet presAssocID="{C060759F-9842-497D-A1BA-6CC7F129DBDF}" presName="textNode" presStyleLbl="node1" presStyleIdx="0" presStyleCnt="3">
        <dgm:presLayoutVars>
          <dgm:bulletEnabled val="1"/>
        </dgm:presLayoutVars>
      </dgm:prSet>
      <dgm:spPr/>
    </dgm:pt>
    <dgm:pt modelId="{1B379A0D-992C-4115-83CD-0CCBCC131748}" type="pres">
      <dgm:prSet presAssocID="{132CF6CA-7470-4ED1-84DF-AEE7811C3C1B}" presName="sibTrans" presStyleCnt="0"/>
      <dgm:spPr/>
    </dgm:pt>
    <dgm:pt modelId="{A188D7C4-1FC4-4D4E-A5E2-A741A215BEDE}" type="pres">
      <dgm:prSet presAssocID="{4933AFA6-847A-498F-9E0C-4A85AE9D5F23}" presName="textNode" presStyleLbl="node1" presStyleIdx="1" presStyleCnt="3">
        <dgm:presLayoutVars>
          <dgm:bulletEnabled val="1"/>
        </dgm:presLayoutVars>
      </dgm:prSet>
      <dgm:spPr/>
    </dgm:pt>
    <dgm:pt modelId="{0976ACB0-5B3D-4AF6-9147-E54035FC8725}" type="pres">
      <dgm:prSet presAssocID="{E8DCA3A0-1DEA-45E8-A4AF-A7B216A974B2}" presName="sibTrans" presStyleCnt="0"/>
      <dgm:spPr/>
    </dgm:pt>
    <dgm:pt modelId="{EAFBBF1B-C924-4F4C-B043-6B9C61CC58FB}" type="pres">
      <dgm:prSet presAssocID="{1C9FC6C7-5AF5-4357-8E48-208B66AFDD3D}" presName="textNode" presStyleLbl="node1" presStyleIdx="2" presStyleCnt="3">
        <dgm:presLayoutVars>
          <dgm:bulletEnabled val="1"/>
        </dgm:presLayoutVars>
      </dgm:prSet>
      <dgm:spPr/>
    </dgm:pt>
  </dgm:ptLst>
  <dgm:cxnLst>
    <dgm:cxn modelId="{D76A2C03-6A3C-4C63-AB90-17091FBEE049}" type="presOf" srcId="{4933AFA6-847A-498F-9E0C-4A85AE9D5F23}" destId="{A188D7C4-1FC4-4D4E-A5E2-A741A215BEDE}" srcOrd="0" destOrd="0" presId="urn:microsoft.com/office/officeart/2005/8/layout/hProcess9"/>
    <dgm:cxn modelId="{43BF3511-47F6-4D53-88F4-040484F36B3B}" srcId="{38820668-1889-4991-8A6A-974FE8A05835}" destId="{4933AFA6-847A-498F-9E0C-4A85AE9D5F23}" srcOrd="1" destOrd="0" parTransId="{6B6A4871-74BF-401B-ACD7-A45439CCEDE0}" sibTransId="{E8DCA3A0-1DEA-45E8-A4AF-A7B216A974B2}"/>
    <dgm:cxn modelId="{8808CA21-D5DF-44AC-81E1-ADF248551C6E}" srcId="{38820668-1889-4991-8A6A-974FE8A05835}" destId="{1C9FC6C7-5AF5-4357-8E48-208B66AFDD3D}" srcOrd="2" destOrd="0" parTransId="{4459F86B-F31A-442E-BC5C-EF394064660D}" sibTransId="{8E56EFCB-AF2E-4DD0-AB6D-1E44D2B21545}"/>
    <dgm:cxn modelId="{6E920A5D-ECBF-4BDC-9C55-789DE1BCF573}" srcId="{38820668-1889-4991-8A6A-974FE8A05835}" destId="{C060759F-9842-497D-A1BA-6CC7F129DBDF}" srcOrd="0" destOrd="0" parTransId="{20BACC88-17B7-4E44-9940-33C87FD0FAFF}" sibTransId="{132CF6CA-7470-4ED1-84DF-AEE7811C3C1B}"/>
    <dgm:cxn modelId="{D4FDF04C-7CE0-4DE9-9595-6CB19CB43153}" type="presOf" srcId="{1C9FC6C7-5AF5-4357-8E48-208B66AFDD3D}" destId="{EAFBBF1B-C924-4F4C-B043-6B9C61CC58FB}" srcOrd="0" destOrd="0" presId="urn:microsoft.com/office/officeart/2005/8/layout/hProcess9"/>
    <dgm:cxn modelId="{0E7BBE51-5EE1-4D0B-91F1-9A2272DD92D8}" type="presOf" srcId="{C060759F-9842-497D-A1BA-6CC7F129DBDF}" destId="{4F61DF9B-D652-4608-9CDC-D712EEAB0527}" srcOrd="0" destOrd="0" presId="urn:microsoft.com/office/officeart/2005/8/layout/hProcess9"/>
    <dgm:cxn modelId="{4C4761D9-9683-46B1-B805-5417E3122B17}" type="presOf" srcId="{38820668-1889-4991-8A6A-974FE8A05835}" destId="{34B77D07-A9BD-43E6-A14E-276F8AF05394}" srcOrd="0" destOrd="0" presId="urn:microsoft.com/office/officeart/2005/8/layout/hProcess9"/>
    <dgm:cxn modelId="{E30EF065-D298-468F-80DD-96AC48989A49}" type="presParOf" srcId="{34B77D07-A9BD-43E6-A14E-276F8AF05394}" destId="{78F27232-E670-4185-A6DE-453714D8D162}" srcOrd="0" destOrd="0" presId="urn:microsoft.com/office/officeart/2005/8/layout/hProcess9"/>
    <dgm:cxn modelId="{81007033-B6E9-4897-9BC4-C19462A10C72}" type="presParOf" srcId="{34B77D07-A9BD-43E6-A14E-276F8AF05394}" destId="{D35E7520-3C2D-4800-97A0-0FA9C16725A5}" srcOrd="1" destOrd="0" presId="urn:microsoft.com/office/officeart/2005/8/layout/hProcess9"/>
    <dgm:cxn modelId="{2C9D4706-8DC8-4100-86A1-CF9AAF3D2914}" type="presParOf" srcId="{D35E7520-3C2D-4800-97A0-0FA9C16725A5}" destId="{4F61DF9B-D652-4608-9CDC-D712EEAB0527}" srcOrd="0" destOrd="0" presId="urn:microsoft.com/office/officeart/2005/8/layout/hProcess9"/>
    <dgm:cxn modelId="{929C2DC0-153B-4279-A3B8-11212E33240C}" type="presParOf" srcId="{D35E7520-3C2D-4800-97A0-0FA9C16725A5}" destId="{1B379A0D-992C-4115-83CD-0CCBCC131748}" srcOrd="1" destOrd="0" presId="urn:microsoft.com/office/officeart/2005/8/layout/hProcess9"/>
    <dgm:cxn modelId="{5823F679-40A1-47D6-85CF-2162F3E5E5B1}" type="presParOf" srcId="{D35E7520-3C2D-4800-97A0-0FA9C16725A5}" destId="{A188D7C4-1FC4-4D4E-A5E2-A741A215BEDE}" srcOrd="2" destOrd="0" presId="urn:microsoft.com/office/officeart/2005/8/layout/hProcess9"/>
    <dgm:cxn modelId="{07EA7CC7-DEE9-4C38-A8F9-0F547D5B1E1D}" type="presParOf" srcId="{D35E7520-3C2D-4800-97A0-0FA9C16725A5}" destId="{0976ACB0-5B3D-4AF6-9147-E54035FC8725}" srcOrd="3" destOrd="0" presId="urn:microsoft.com/office/officeart/2005/8/layout/hProcess9"/>
    <dgm:cxn modelId="{3BBB32DF-A4A4-496A-A836-E6D3BCA2DD80}" type="presParOf" srcId="{D35E7520-3C2D-4800-97A0-0FA9C16725A5}" destId="{EAFBBF1B-C924-4F4C-B043-6B9C61CC58FB}"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AB2E818-AE4E-458D-9D3E-65233A390AD5}" type="doc">
      <dgm:prSet loTypeId="urn:microsoft.com/office/officeart/2005/8/layout/radial5" loCatId="cycle" qsTypeId="urn:microsoft.com/office/officeart/2005/8/quickstyle/3d2#1" qsCatId="3D" csTypeId="urn:microsoft.com/office/officeart/2005/8/colors/colorful1#1" csCatId="colorful" phldr="1"/>
      <dgm:spPr/>
      <dgm:t>
        <a:bodyPr/>
        <a:lstStyle/>
        <a:p>
          <a:endParaRPr lang="en-US"/>
        </a:p>
      </dgm:t>
    </dgm:pt>
    <dgm:pt modelId="{FAAB2BA7-FA2A-4C32-8C4E-F50AE3294622}">
      <dgm:prSet phldrT="[Text]" custT="1"/>
      <dgm:spPr/>
      <dgm:t>
        <a:bodyPr/>
        <a:lstStyle/>
        <a:p>
          <a:r>
            <a:rPr lang="en-US" sz="2800"/>
            <a:t>IP</a:t>
          </a:r>
        </a:p>
      </dgm:t>
    </dgm:pt>
    <dgm:pt modelId="{98B736BF-8801-48D7-AD39-4C1D4F19AD9A}" type="parTrans" cxnId="{2E11128A-797A-4242-90FB-BC3FE448F523}">
      <dgm:prSet/>
      <dgm:spPr/>
      <dgm:t>
        <a:bodyPr/>
        <a:lstStyle/>
        <a:p>
          <a:endParaRPr lang="en-US"/>
        </a:p>
      </dgm:t>
    </dgm:pt>
    <dgm:pt modelId="{DE41DF9E-283D-46B5-AFC1-D75BD4816A20}" type="sibTrans" cxnId="{2E11128A-797A-4242-90FB-BC3FE448F523}">
      <dgm:prSet/>
      <dgm:spPr/>
      <dgm:t>
        <a:bodyPr/>
        <a:lstStyle/>
        <a:p>
          <a:endParaRPr lang="en-US"/>
        </a:p>
      </dgm:t>
    </dgm:pt>
    <dgm:pt modelId="{ADB526B3-ADFC-4155-82DD-603B0DB1C414}">
      <dgm:prSet phldrT="[Text]" custT="1"/>
      <dgm:spPr/>
      <dgm:t>
        <a:bodyPr/>
        <a:lstStyle/>
        <a:p>
          <a:r>
            <a:rPr lang="en-US" sz="1400" dirty="0"/>
            <a:t>Copyright and related rights</a:t>
          </a:r>
        </a:p>
      </dgm:t>
    </dgm:pt>
    <dgm:pt modelId="{9F2977A4-16BB-411B-9C94-A4FDB2E3B301}" type="parTrans" cxnId="{B8946676-CCEF-4CCB-9B04-F5EF921F70F5}">
      <dgm:prSet/>
      <dgm:spPr/>
      <dgm:t>
        <a:bodyPr/>
        <a:lstStyle/>
        <a:p>
          <a:endParaRPr lang="en-US"/>
        </a:p>
      </dgm:t>
    </dgm:pt>
    <dgm:pt modelId="{030A723E-EF71-465B-AA39-31111C477E9B}" type="sibTrans" cxnId="{B8946676-CCEF-4CCB-9B04-F5EF921F70F5}">
      <dgm:prSet/>
      <dgm:spPr/>
      <dgm:t>
        <a:bodyPr/>
        <a:lstStyle/>
        <a:p>
          <a:endParaRPr lang="en-US"/>
        </a:p>
      </dgm:t>
    </dgm:pt>
    <dgm:pt modelId="{714EE7B3-A97C-41C9-85C0-6F64211324E8}">
      <dgm:prSet phldrT="[Text]" custT="1"/>
      <dgm:spPr/>
      <dgm:t>
        <a:bodyPr/>
        <a:lstStyle/>
        <a:p>
          <a:r>
            <a:rPr lang="en-US" sz="1400"/>
            <a:t>Protection of new varieties of plants</a:t>
          </a:r>
          <a:endParaRPr lang="en-US" sz="1400" dirty="0"/>
        </a:p>
      </dgm:t>
    </dgm:pt>
    <dgm:pt modelId="{A571D25A-5EF9-41C9-B425-A7874D47521B}" type="parTrans" cxnId="{80D5AEA0-D0FB-40B9-9559-235596DC752B}">
      <dgm:prSet/>
      <dgm:spPr/>
      <dgm:t>
        <a:bodyPr/>
        <a:lstStyle/>
        <a:p>
          <a:endParaRPr lang="en-US"/>
        </a:p>
      </dgm:t>
    </dgm:pt>
    <dgm:pt modelId="{7C0772B7-DACC-41AB-AB82-3CF7BF5E7E1D}" type="sibTrans" cxnId="{80D5AEA0-D0FB-40B9-9559-235596DC752B}">
      <dgm:prSet/>
      <dgm:spPr/>
      <dgm:t>
        <a:bodyPr/>
        <a:lstStyle/>
        <a:p>
          <a:endParaRPr lang="en-US"/>
        </a:p>
      </dgm:t>
    </dgm:pt>
    <dgm:pt modelId="{1B6BF488-EB61-4379-B914-32B54392636A}">
      <dgm:prSet phldrT="[Text]" custT="1"/>
      <dgm:spPr/>
      <dgm:t>
        <a:bodyPr/>
        <a:lstStyle/>
        <a:p>
          <a:r>
            <a:rPr lang="en-US" sz="1400"/>
            <a:t>Industrial designs</a:t>
          </a:r>
          <a:endParaRPr lang="en-US" sz="1400" dirty="0"/>
        </a:p>
      </dgm:t>
    </dgm:pt>
    <dgm:pt modelId="{39D3D66A-9DD0-45D3-87CB-D9C02A58DA62}" type="parTrans" cxnId="{F2359C03-89A2-4AA2-93E1-5FA2604636D7}">
      <dgm:prSet/>
      <dgm:spPr/>
      <dgm:t>
        <a:bodyPr/>
        <a:lstStyle/>
        <a:p>
          <a:endParaRPr lang="en-US"/>
        </a:p>
      </dgm:t>
    </dgm:pt>
    <dgm:pt modelId="{489145BE-4B2A-4419-BB11-3259D7F415C2}" type="sibTrans" cxnId="{F2359C03-89A2-4AA2-93E1-5FA2604636D7}">
      <dgm:prSet/>
      <dgm:spPr/>
      <dgm:t>
        <a:bodyPr/>
        <a:lstStyle/>
        <a:p>
          <a:endParaRPr lang="en-US"/>
        </a:p>
      </dgm:t>
    </dgm:pt>
    <dgm:pt modelId="{511B0B94-152B-428D-A47D-CECDEB03B9AD}">
      <dgm:prSet phldrT="[Text]" custT="1"/>
      <dgm:spPr/>
      <dgm:t>
        <a:bodyPr/>
        <a:lstStyle/>
        <a:p>
          <a:r>
            <a:rPr lang="en-US" sz="1400" dirty="0"/>
            <a:t>Patents</a:t>
          </a:r>
        </a:p>
      </dgm:t>
    </dgm:pt>
    <dgm:pt modelId="{137BF626-C4CF-4B6E-9874-425E4F87D026}" type="parTrans" cxnId="{89F499A0-9186-4440-AE4E-26BD3BD67217}">
      <dgm:prSet/>
      <dgm:spPr/>
      <dgm:t>
        <a:bodyPr/>
        <a:lstStyle/>
        <a:p>
          <a:endParaRPr lang="en-US"/>
        </a:p>
      </dgm:t>
    </dgm:pt>
    <dgm:pt modelId="{01CCFE22-D65D-4B37-99D1-F7D60D950EBB}" type="sibTrans" cxnId="{89F499A0-9186-4440-AE4E-26BD3BD67217}">
      <dgm:prSet/>
      <dgm:spPr/>
      <dgm:t>
        <a:bodyPr/>
        <a:lstStyle/>
        <a:p>
          <a:endParaRPr lang="en-US"/>
        </a:p>
      </dgm:t>
    </dgm:pt>
    <dgm:pt modelId="{E083BD18-5103-4A4C-9D3C-0A6AF178D368}">
      <dgm:prSet custT="1"/>
      <dgm:spPr/>
      <dgm:t>
        <a:bodyPr/>
        <a:lstStyle/>
        <a:p>
          <a:r>
            <a:rPr lang="en-US" sz="1400"/>
            <a:t>Trade marks</a:t>
          </a:r>
        </a:p>
      </dgm:t>
    </dgm:pt>
    <dgm:pt modelId="{57D7C663-35DD-4DB0-A878-8FAF20D4ABD8}" type="parTrans" cxnId="{3421CAD6-99C2-4D62-81B3-946338B63E95}">
      <dgm:prSet/>
      <dgm:spPr/>
      <dgm:t>
        <a:bodyPr/>
        <a:lstStyle/>
        <a:p>
          <a:endParaRPr lang="en-US"/>
        </a:p>
      </dgm:t>
    </dgm:pt>
    <dgm:pt modelId="{28F6AE60-4461-40EC-9C48-4152379586B6}" type="sibTrans" cxnId="{3421CAD6-99C2-4D62-81B3-946338B63E95}">
      <dgm:prSet/>
      <dgm:spPr/>
      <dgm:t>
        <a:bodyPr/>
        <a:lstStyle/>
        <a:p>
          <a:endParaRPr lang="en-US"/>
        </a:p>
      </dgm:t>
    </dgm:pt>
    <dgm:pt modelId="{27EF6D79-D401-44F5-9A38-6DFFE534419C}" type="pres">
      <dgm:prSet presAssocID="{DAB2E818-AE4E-458D-9D3E-65233A390AD5}" presName="Name0" presStyleCnt="0">
        <dgm:presLayoutVars>
          <dgm:chMax val="1"/>
          <dgm:dir/>
          <dgm:animLvl val="ctr"/>
          <dgm:resizeHandles val="exact"/>
        </dgm:presLayoutVars>
      </dgm:prSet>
      <dgm:spPr/>
    </dgm:pt>
    <dgm:pt modelId="{D3DA136E-2696-41A7-941A-BF519EB57E57}" type="pres">
      <dgm:prSet presAssocID="{FAAB2BA7-FA2A-4C32-8C4E-F50AE3294622}" presName="centerShape" presStyleLbl="node0" presStyleIdx="0" presStyleCnt="1"/>
      <dgm:spPr/>
    </dgm:pt>
    <dgm:pt modelId="{229DB397-A69B-4D86-99D2-993F738F357D}" type="pres">
      <dgm:prSet presAssocID="{9F2977A4-16BB-411B-9C94-A4FDB2E3B301}" presName="parTrans" presStyleLbl="sibTrans2D1" presStyleIdx="0" presStyleCnt="5"/>
      <dgm:spPr/>
    </dgm:pt>
    <dgm:pt modelId="{9DD16EFD-51C5-49EB-A23E-7A25C1955CEC}" type="pres">
      <dgm:prSet presAssocID="{9F2977A4-16BB-411B-9C94-A4FDB2E3B301}" presName="connectorText" presStyleLbl="sibTrans2D1" presStyleIdx="0" presStyleCnt="5"/>
      <dgm:spPr/>
    </dgm:pt>
    <dgm:pt modelId="{9835CAC6-9C84-4DB1-887B-075406D83633}" type="pres">
      <dgm:prSet presAssocID="{ADB526B3-ADFC-4155-82DD-603B0DB1C414}" presName="node" presStyleLbl="node1" presStyleIdx="0" presStyleCnt="5" custScaleX="117817" custScaleY="109707">
        <dgm:presLayoutVars>
          <dgm:bulletEnabled val="1"/>
        </dgm:presLayoutVars>
      </dgm:prSet>
      <dgm:spPr/>
    </dgm:pt>
    <dgm:pt modelId="{918D7989-EED8-40EF-9870-38C279D9DB43}" type="pres">
      <dgm:prSet presAssocID="{57D7C663-35DD-4DB0-A878-8FAF20D4ABD8}" presName="parTrans" presStyleLbl="sibTrans2D1" presStyleIdx="1" presStyleCnt="5"/>
      <dgm:spPr/>
    </dgm:pt>
    <dgm:pt modelId="{FCD15F21-25F8-4165-B0F5-3A3BD105CEE6}" type="pres">
      <dgm:prSet presAssocID="{57D7C663-35DD-4DB0-A878-8FAF20D4ABD8}" presName="connectorText" presStyleLbl="sibTrans2D1" presStyleIdx="1" presStyleCnt="5"/>
      <dgm:spPr/>
    </dgm:pt>
    <dgm:pt modelId="{4EB0156A-34AD-4AAD-A109-55B482E9C342}" type="pres">
      <dgm:prSet presAssocID="{E083BD18-5103-4A4C-9D3C-0A6AF178D368}" presName="node" presStyleLbl="node1" presStyleIdx="1" presStyleCnt="5">
        <dgm:presLayoutVars>
          <dgm:bulletEnabled val="1"/>
        </dgm:presLayoutVars>
      </dgm:prSet>
      <dgm:spPr/>
    </dgm:pt>
    <dgm:pt modelId="{19B184E7-B4D7-409F-A31B-EB9EEA2D41C0}" type="pres">
      <dgm:prSet presAssocID="{A571D25A-5EF9-41C9-B425-A7874D47521B}" presName="parTrans" presStyleLbl="sibTrans2D1" presStyleIdx="2" presStyleCnt="5"/>
      <dgm:spPr/>
    </dgm:pt>
    <dgm:pt modelId="{E7BBDFD5-3FC8-4B53-89D9-BA9E1176A6D7}" type="pres">
      <dgm:prSet presAssocID="{A571D25A-5EF9-41C9-B425-A7874D47521B}" presName="connectorText" presStyleLbl="sibTrans2D1" presStyleIdx="2" presStyleCnt="5"/>
      <dgm:spPr/>
    </dgm:pt>
    <dgm:pt modelId="{4DB0E43D-2843-4744-AAEF-BE55B805485C}" type="pres">
      <dgm:prSet presAssocID="{714EE7B3-A97C-41C9-85C0-6F64211324E8}" presName="node" presStyleLbl="node1" presStyleIdx="2" presStyleCnt="5" custScaleX="125899" custScaleY="119310">
        <dgm:presLayoutVars>
          <dgm:bulletEnabled val="1"/>
        </dgm:presLayoutVars>
      </dgm:prSet>
      <dgm:spPr/>
    </dgm:pt>
    <dgm:pt modelId="{13FD1434-4E35-4259-96B7-78C94C603222}" type="pres">
      <dgm:prSet presAssocID="{39D3D66A-9DD0-45D3-87CB-D9C02A58DA62}" presName="parTrans" presStyleLbl="sibTrans2D1" presStyleIdx="3" presStyleCnt="5"/>
      <dgm:spPr/>
    </dgm:pt>
    <dgm:pt modelId="{FE6E36C3-26AB-491C-8187-B147D4343068}" type="pres">
      <dgm:prSet presAssocID="{39D3D66A-9DD0-45D3-87CB-D9C02A58DA62}" presName="connectorText" presStyleLbl="sibTrans2D1" presStyleIdx="3" presStyleCnt="5"/>
      <dgm:spPr/>
    </dgm:pt>
    <dgm:pt modelId="{67C3D605-4ED2-407B-88E9-8F4103D0B2D6}" type="pres">
      <dgm:prSet presAssocID="{1B6BF488-EB61-4379-B914-32B54392636A}" presName="node" presStyleLbl="node1" presStyleIdx="3" presStyleCnt="5" custScaleX="122359" custScaleY="117800">
        <dgm:presLayoutVars>
          <dgm:bulletEnabled val="1"/>
        </dgm:presLayoutVars>
      </dgm:prSet>
      <dgm:spPr/>
    </dgm:pt>
    <dgm:pt modelId="{52A2CE7B-3A40-47B6-AEA1-C70FE7DFD338}" type="pres">
      <dgm:prSet presAssocID="{137BF626-C4CF-4B6E-9874-425E4F87D026}" presName="parTrans" presStyleLbl="sibTrans2D1" presStyleIdx="4" presStyleCnt="5"/>
      <dgm:spPr/>
    </dgm:pt>
    <dgm:pt modelId="{2A2335AA-3FDC-4046-B1F9-F380749A1EC9}" type="pres">
      <dgm:prSet presAssocID="{137BF626-C4CF-4B6E-9874-425E4F87D026}" presName="connectorText" presStyleLbl="sibTrans2D1" presStyleIdx="4" presStyleCnt="5"/>
      <dgm:spPr/>
    </dgm:pt>
    <dgm:pt modelId="{A5C17151-A318-4168-A0C7-C4790328B715}" type="pres">
      <dgm:prSet presAssocID="{511B0B94-152B-428D-A47D-CECDEB03B9AD}" presName="node" presStyleLbl="node1" presStyleIdx="4" presStyleCnt="5">
        <dgm:presLayoutVars>
          <dgm:bulletEnabled val="1"/>
        </dgm:presLayoutVars>
      </dgm:prSet>
      <dgm:spPr/>
    </dgm:pt>
  </dgm:ptLst>
  <dgm:cxnLst>
    <dgm:cxn modelId="{F2359C03-89A2-4AA2-93E1-5FA2604636D7}" srcId="{FAAB2BA7-FA2A-4C32-8C4E-F50AE3294622}" destId="{1B6BF488-EB61-4379-B914-32B54392636A}" srcOrd="3" destOrd="0" parTransId="{39D3D66A-9DD0-45D3-87CB-D9C02A58DA62}" sibTransId="{489145BE-4B2A-4419-BB11-3259D7F415C2}"/>
    <dgm:cxn modelId="{73F39805-2E9A-4504-B688-C17FCB3093BA}" type="presOf" srcId="{57D7C663-35DD-4DB0-A878-8FAF20D4ABD8}" destId="{FCD15F21-25F8-4165-B0F5-3A3BD105CEE6}" srcOrd="1" destOrd="0" presId="urn:microsoft.com/office/officeart/2005/8/layout/radial5"/>
    <dgm:cxn modelId="{6232E10C-F780-4E1E-8064-DA90E5F15670}" type="presOf" srcId="{57D7C663-35DD-4DB0-A878-8FAF20D4ABD8}" destId="{918D7989-EED8-40EF-9870-38C279D9DB43}" srcOrd="0" destOrd="0" presId="urn:microsoft.com/office/officeart/2005/8/layout/radial5"/>
    <dgm:cxn modelId="{05913A14-1086-4C50-985E-DE3062A5E2B3}" type="presOf" srcId="{1B6BF488-EB61-4379-B914-32B54392636A}" destId="{67C3D605-4ED2-407B-88E9-8F4103D0B2D6}" srcOrd="0" destOrd="0" presId="urn:microsoft.com/office/officeart/2005/8/layout/radial5"/>
    <dgm:cxn modelId="{26F29F1F-141C-4E75-B307-50355C7F5DF0}" type="presOf" srcId="{39D3D66A-9DD0-45D3-87CB-D9C02A58DA62}" destId="{FE6E36C3-26AB-491C-8187-B147D4343068}" srcOrd="1" destOrd="0" presId="urn:microsoft.com/office/officeart/2005/8/layout/radial5"/>
    <dgm:cxn modelId="{4513D229-D66A-4B40-AAB0-B121C3AA59F5}" type="presOf" srcId="{FAAB2BA7-FA2A-4C32-8C4E-F50AE3294622}" destId="{D3DA136E-2696-41A7-941A-BF519EB57E57}" srcOrd="0" destOrd="0" presId="urn:microsoft.com/office/officeart/2005/8/layout/radial5"/>
    <dgm:cxn modelId="{FEC7A339-4204-469C-B58A-3B4F75FF038F}" type="presOf" srcId="{714EE7B3-A97C-41C9-85C0-6F64211324E8}" destId="{4DB0E43D-2843-4744-AAEF-BE55B805485C}" srcOrd="0" destOrd="0" presId="urn:microsoft.com/office/officeart/2005/8/layout/radial5"/>
    <dgm:cxn modelId="{19C87C40-566A-4F05-ABB5-28FEE42E5F75}" type="presOf" srcId="{39D3D66A-9DD0-45D3-87CB-D9C02A58DA62}" destId="{13FD1434-4E35-4259-96B7-78C94C603222}" srcOrd="0" destOrd="0" presId="urn:microsoft.com/office/officeart/2005/8/layout/radial5"/>
    <dgm:cxn modelId="{2DDB8A40-C67D-41A8-8C1A-C9820F46E3BF}" type="presOf" srcId="{511B0B94-152B-428D-A47D-CECDEB03B9AD}" destId="{A5C17151-A318-4168-A0C7-C4790328B715}" srcOrd="0" destOrd="0" presId="urn:microsoft.com/office/officeart/2005/8/layout/radial5"/>
    <dgm:cxn modelId="{33198847-D943-4E36-B3FF-3C085C04E669}" type="presOf" srcId="{9F2977A4-16BB-411B-9C94-A4FDB2E3B301}" destId="{9DD16EFD-51C5-49EB-A23E-7A25C1955CEC}" srcOrd="1" destOrd="0" presId="urn:microsoft.com/office/officeart/2005/8/layout/radial5"/>
    <dgm:cxn modelId="{B8946676-CCEF-4CCB-9B04-F5EF921F70F5}" srcId="{FAAB2BA7-FA2A-4C32-8C4E-F50AE3294622}" destId="{ADB526B3-ADFC-4155-82DD-603B0DB1C414}" srcOrd="0" destOrd="0" parTransId="{9F2977A4-16BB-411B-9C94-A4FDB2E3B301}" sibTransId="{030A723E-EF71-465B-AA39-31111C477E9B}"/>
    <dgm:cxn modelId="{DCDCE37D-D9FD-41B4-ACA8-953C200A8D97}" type="presOf" srcId="{ADB526B3-ADFC-4155-82DD-603B0DB1C414}" destId="{9835CAC6-9C84-4DB1-887B-075406D83633}" srcOrd="0" destOrd="0" presId="urn:microsoft.com/office/officeart/2005/8/layout/radial5"/>
    <dgm:cxn modelId="{02644181-B62E-40FF-BD08-58EAA223C50A}" type="presOf" srcId="{A571D25A-5EF9-41C9-B425-A7874D47521B}" destId="{19B184E7-B4D7-409F-A31B-EB9EEA2D41C0}" srcOrd="0" destOrd="0" presId="urn:microsoft.com/office/officeart/2005/8/layout/radial5"/>
    <dgm:cxn modelId="{2E11128A-797A-4242-90FB-BC3FE448F523}" srcId="{DAB2E818-AE4E-458D-9D3E-65233A390AD5}" destId="{FAAB2BA7-FA2A-4C32-8C4E-F50AE3294622}" srcOrd="0" destOrd="0" parTransId="{98B736BF-8801-48D7-AD39-4C1D4F19AD9A}" sibTransId="{DE41DF9E-283D-46B5-AFC1-D75BD4816A20}"/>
    <dgm:cxn modelId="{BC3F2E8E-DAE1-48D8-A405-39B910C16C8E}" type="presOf" srcId="{137BF626-C4CF-4B6E-9874-425E4F87D026}" destId="{52A2CE7B-3A40-47B6-AEA1-C70FE7DFD338}" srcOrd="0" destOrd="0" presId="urn:microsoft.com/office/officeart/2005/8/layout/radial5"/>
    <dgm:cxn modelId="{89F499A0-9186-4440-AE4E-26BD3BD67217}" srcId="{FAAB2BA7-FA2A-4C32-8C4E-F50AE3294622}" destId="{511B0B94-152B-428D-A47D-CECDEB03B9AD}" srcOrd="4" destOrd="0" parTransId="{137BF626-C4CF-4B6E-9874-425E4F87D026}" sibTransId="{01CCFE22-D65D-4B37-99D1-F7D60D950EBB}"/>
    <dgm:cxn modelId="{80D5AEA0-D0FB-40B9-9559-235596DC752B}" srcId="{FAAB2BA7-FA2A-4C32-8C4E-F50AE3294622}" destId="{714EE7B3-A97C-41C9-85C0-6F64211324E8}" srcOrd="2" destOrd="0" parTransId="{A571D25A-5EF9-41C9-B425-A7874D47521B}" sibTransId="{7C0772B7-DACC-41AB-AB82-3CF7BF5E7E1D}"/>
    <dgm:cxn modelId="{683491A2-EDDB-40A8-9970-46C6D4FCF81F}" type="presOf" srcId="{137BF626-C4CF-4B6E-9874-425E4F87D026}" destId="{2A2335AA-3FDC-4046-B1F9-F380749A1EC9}" srcOrd="1" destOrd="0" presId="urn:microsoft.com/office/officeart/2005/8/layout/radial5"/>
    <dgm:cxn modelId="{AD7B64AF-0419-4108-92F9-5CE14FB38B68}" type="presOf" srcId="{A571D25A-5EF9-41C9-B425-A7874D47521B}" destId="{E7BBDFD5-3FC8-4B53-89D9-BA9E1176A6D7}" srcOrd="1" destOrd="0" presId="urn:microsoft.com/office/officeart/2005/8/layout/radial5"/>
    <dgm:cxn modelId="{AFD969C7-C050-417C-B287-BEEF4FF0AD3E}" type="presOf" srcId="{9F2977A4-16BB-411B-9C94-A4FDB2E3B301}" destId="{229DB397-A69B-4D86-99D2-993F738F357D}" srcOrd="0" destOrd="0" presId="urn:microsoft.com/office/officeart/2005/8/layout/radial5"/>
    <dgm:cxn modelId="{3421CAD6-99C2-4D62-81B3-946338B63E95}" srcId="{FAAB2BA7-FA2A-4C32-8C4E-F50AE3294622}" destId="{E083BD18-5103-4A4C-9D3C-0A6AF178D368}" srcOrd="1" destOrd="0" parTransId="{57D7C663-35DD-4DB0-A878-8FAF20D4ABD8}" sibTransId="{28F6AE60-4461-40EC-9C48-4152379586B6}"/>
    <dgm:cxn modelId="{A3765CDC-9639-49E1-ADC4-56C2F070A206}" type="presOf" srcId="{E083BD18-5103-4A4C-9D3C-0A6AF178D368}" destId="{4EB0156A-34AD-4AAD-A109-55B482E9C342}" srcOrd="0" destOrd="0" presId="urn:microsoft.com/office/officeart/2005/8/layout/radial5"/>
    <dgm:cxn modelId="{A2BB95DF-9AD3-476F-8800-380EA6FDB2E2}" type="presOf" srcId="{DAB2E818-AE4E-458D-9D3E-65233A390AD5}" destId="{27EF6D79-D401-44F5-9A38-6DFFE534419C}" srcOrd="0" destOrd="0" presId="urn:microsoft.com/office/officeart/2005/8/layout/radial5"/>
    <dgm:cxn modelId="{81305607-5342-4C9D-BE04-20E595692F65}" type="presParOf" srcId="{27EF6D79-D401-44F5-9A38-6DFFE534419C}" destId="{D3DA136E-2696-41A7-941A-BF519EB57E57}" srcOrd="0" destOrd="0" presId="urn:microsoft.com/office/officeart/2005/8/layout/radial5"/>
    <dgm:cxn modelId="{0D1A47D0-EBCA-4F8F-942C-50E8E5E037A3}" type="presParOf" srcId="{27EF6D79-D401-44F5-9A38-6DFFE534419C}" destId="{229DB397-A69B-4D86-99D2-993F738F357D}" srcOrd="1" destOrd="0" presId="urn:microsoft.com/office/officeart/2005/8/layout/radial5"/>
    <dgm:cxn modelId="{41957C56-2D01-471F-A281-2322A5691CE0}" type="presParOf" srcId="{229DB397-A69B-4D86-99D2-993F738F357D}" destId="{9DD16EFD-51C5-49EB-A23E-7A25C1955CEC}" srcOrd="0" destOrd="0" presId="urn:microsoft.com/office/officeart/2005/8/layout/radial5"/>
    <dgm:cxn modelId="{30B9C11E-A090-4DA2-95DC-FE3C3519625F}" type="presParOf" srcId="{27EF6D79-D401-44F5-9A38-6DFFE534419C}" destId="{9835CAC6-9C84-4DB1-887B-075406D83633}" srcOrd="2" destOrd="0" presId="urn:microsoft.com/office/officeart/2005/8/layout/radial5"/>
    <dgm:cxn modelId="{37CCE4FF-7CF5-4038-82FD-CB07F8735D36}" type="presParOf" srcId="{27EF6D79-D401-44F5-9A38-6DFFE534419C}" destId="{918D7989-EED8-40EF-9870-38C279D9DB43}" srcOrd="3" destOrd="0" presId="urn:microsoft.com/office/officeart/2005/8/layout/radial5"/>
    <dgm:cxn modelId="{0B8D1BA3-F53E-46AA-A8E1-EF92EA4AF033}" type="presParOf" srcId="{918D7989-EED8-40EF-9870-38C279D9DB43}" destId="{FCD15F21-25F8-4165-B0F5-3A3BD105CEE6}" srcOrd="0" destOrd="0" presId="urn:microsoft.com/office/officeart/2005/8/layout/radial5"/>
    <dgm:cxn modelId="{5BD2A568-3FF4-43F3-B091-0A274ED8F6E9}" type="presParOf" srcId="{27EF6D79-D401-44F5-9A38-6DFFE534419C}" destId="{4EB0156A-34AD-4AAD-A109-55B482E9C342}" srcOrd="4" destOrd="0" presId="urn:microsoft.com/office/officeart/2005/8/layout/radial5"/>
    <dgm:cxn modelId="{BC9003DC-2055-41A3-9814-C3A8C4C31AA9}" type="presParOf" srcId="{27EF6D79-D401-44F5-9A38-6DFFE534419C}" destId="{19B184E7-B4D7-409F-A31B-EB9EEA2D41C0}" srcOrd="5" destOrd="0" presId="urn:microsoft.com/office/officeart/2005/8/layout/radial5"/>
    <dgm:cxn modelId="{5CAEBBD8-6FF2-41DA-B611-AE83CDEE4E31}" type="presParOf" srcId="{19B184E7-B4D7-409F-A31B-EB9EEA2D41C0}" destId="{E7BBDFD5-3FC8-4B53-89D9-BA9E1176A6D7}" srcOrd="0" destOrd="0" presId="urn:microsoft.com/office/officeart/2005/8/layout/radial5"/>
    <dgm:cxn modelId="{31F78D3A-DDCB-4CA0-8BBB-6BD12C893482}" type="presParOf" srcId="{27EF6D79-D401-44F5-9A38-6DFFE534419C}" destId="{4DB0E43D-2843-4744-AAEF-BE55B805485C}" srcOrd="6" destOrd="0" presId="urn:microsoft.com/office/officeart/2005/8/layout/radial5"/>
    <dgm:cxn modelId="{694CB72C-CFD1-4DB1-86F9-A19EE02FAD0A}" type="presParOf" srcId="{27EF6D79-D401-44F5-9A38-6DFFE534419C}" destId="{13FD1434-4E35-4259-96B7-78C94C603222}" srcOrd="7" destOrd="0" presId="urn:microsoft.com/office/officeart/2005/8/layout/radial5"/>
    <dgm:cxn modelId="{00ED07FF-912D-4DF8-AFF7-1C75D4538F19}" type="presParOf" srcId="{13FD1434-4E35-4259-96B7-78C94C603222}" destId="{FE6E36C3-26AB-491C-8187-B147D4343068}" srcOrd="0" destOrd="0" presId="urn:microsoft.com/office/officeart/2005/8/layout/radial5"/>
    <dgm:cxn modelId="{2FF28FAA-E7DF-40A1-80F3-C63EA5B5B970}" type="presParOf" srcId="{27EF6D79-D401-44F5-9A38-6DFFE534419C}" destId="{67C3D605-4ED2-407B-88E9-8F4103D0B2D6}" srcOrd="8" destOrd="0" presId="urn:microsoft.com/office/officeart/2005/8/layout/radial5"/>
    <dgm:cxn modelId="{157B0D68-E9BB-48C6-B193-E9EB2DFAB05F}" type="presParOf" srcId="{27EF6D79-D401-44F5-9A38-6DFFE534419C}" destId="{52A2CE7B-3A40-47B6-AEA1-C70FE7DFD338}" srcOrd="9" destOrd="0" presId="urn:microsoft.com/office/officeart/2005/8/layout/radial5"/>
    <dgm:cxn modelId="{6C4C2E50-C54F-485C-A7C0-19F326DB729F}" type="presParOf" srcId="{52A2CE7B-3A40-47B6-AEA1-C70FE7DFD338}" destId="{2A2335AA-3FDC-4046-B1F9-F380749A1EC9}" srcOrd="0" destOrd="0" presId="urn:microsoft.com/office/officeart/2005/8/layout/radial5"/>
    <dgm:cxn modelId="{FAC13F40-3D68-4CE9-8661-B13EE441B869}" type="presParOf" srcId="{27EF6D79-D401-44F5-9A38-6DFFE534419C}" destId="{A5C17151-A318-4168-A0C7-C4790328B715}" srcOrd="10"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38A88CA-7A28-4C25-B77E-AB821B763323}" type="doc">
      <dgm:prSet loTypeId="urn:microsoft.com/office/officeart/2005/8/layout/target1" loCatId="relationship" qsTypeId="urn:microsoft.com/office/officeart/2005/8/quickstyle/simple1" qsCatId="simple" csTypeId="urn:microsoft.com/office/officeart/2005/8/colors/colorful1" csCatId="colorful" phldr="1"/>
      <dgm:spPr/>
    </dgm:pt>
    <dgm:pt modelId="{07F09ED5-19D2-4E75-AF8F-632188D26E39}">
      <dgm:prSet phldrT="[Text]" custT="1"/>
      <dgm:spPr/>
      <dgm:t>
        <a:bodyPr/>
        <a:lstStyle/>
        <a:p>
          <a:r>
            <a:rPr lang="en-US" sz="1400" dirty="0">
              <a:solidFill>
                <a:srgbClr val="006600"/>
              </a:solidFill>
              <a:latin typeface="Trebuchet MS" pitchFamily="34" charset="0"/>
            </a:rPr>
            <a:t>University Business Linkage Offices (UBL)</a:t>
          </a:r>
        </a:p>
        <a:p>
          <a:r>
            <a:rPr lang="en-US" sz="1400" dirty="0">
              <a:solidFill>
                <a:srgbClr val="006600"/>
              </a:solidFill>
              <a:latin typeface="Trebuchet MS" pitchFamily="34" charset="0"/>
            </a:rPr>
            <a:t>Total allocation LKR 225 million: No of grants (15)</a:t>
          </a:r>
          <a:endParaRPr lang="en-US" sz="1400" dirty="0"/>
        </a:p>
      </dgm:t>
    </dgm:pt>
    <dgm:pt modelId="{CF0B0346-5DDC-4123-A88C-F14592640C87}" type="parTrans" cxnId="{6D798331-9571-4C62-AB8E-E7299DC44E77}">
      <dgm:prSet/>
      <dgm:spPr/>
      <dgm:t>
        <a:bodyPr/>
        <a:lstStyle/>
        <a:p>
          <a:endParaRPr lang="en-US"/>
        </a:p>
      </dgm:t>
    </dgm:pt>
    <dgm:pt modelId="{D29E8517-0894-4580-99E4-FD7A1D3D7BF9}" type="sibTrans" cxnId="{6D798331-9571-4C62-AB8E-E7299DC44E77}">
      <dgm:prSet/>
      <dgm:spPr/>
      <dgm:t>
        <a:bodyPr/>
        <a:lstStyle/>
        <a:p>
          <a:endParaRPr lang="en-US"/>
        </a:p>
      </dgm:t>
    </dgm:pt>
    <dgm:pt modelId="{44F14138-9629-4A17-85D5-DF8ED1D1BAB7}">
      <dgm:prSet phldrT="[Text]" custT="1"/>
      <dgm:spPr/>
      <dgm:t>
        <a:bodyPr/>
        <a:lstStyle/>
        <a:p>
          <a:r>
            <a:rPr lang="en-US" sz="1400" dirty="0">
              <a:solidFill>
                <a:srgbClr val="5F0554"/>
              </a:solidFill>
              <a:latin typeface="Trebuchet MS" pitchFamily="34" charset="0"/>
            </a:rPr>
            <a:t>Research Innovation and Commercialization (RIC)</a:t>
          </a:r>
        </a:p>
        <a:p>
          <a:r>
            <a:rPr lang="en-US" sz="1400" dirty="0">
              <a:solidFill>
                <a:srgbClr val="5F0554"/>
              </a:solidFill>
              <a:latin typeface="Trebuchet MS" pitchFamily="34" charset="0"/>
            </a:rPr>
            <a:t>Total allocation LKR 960 million: No. of grants (27)</a:t>
          </a:r>
        </a:p>
        <a:p>
          <a:r>
            <a:rPr lang="en-US" sz="1400" i="1" dirty="0">
              <a:solidFill>
                <a:srgbClr val="5F0554"/>
              </a:solidFill>
              <a:latin typeface="Trebuchet MS" pitchFamily="34" charset="0"/>
            </a:rPr>
            <a:t>Innovation Commercialization Enhancement (ICE)</a:t>
          </a:r>
        </a:p>
        <a:p>
          <a:r>
            <a:rPr lang="en-US" sz="1400" i="1" dirty="0">
              <a:solidFill>
                <a:srgbClr val="5F0554"/>
              </a:solidFill>
              <a:latin typeface="Trebuchet MS" pitchFamily="34" charset="0"/>
            </a:rPr>
            <a:t>Total allocation LKR 315 million: No. of grants (9)</a:t>
          </a:r>
          <a:endParaRPr lang="en-US" sz="1400" dirty="0"/>
        </a:p>
      </dgm:t>
    </dgm:pt>
    <dgm:pt modelId="{1D755D88-9CBE-46CD-9C3B-76D87885E390}" type="parTrans" cxnId="{7E24B849-4446-44B2-A856-C5C4ACA032E4}">
      <dgm:prSet/>
      <dgm:spPr/>
      <dgm:t>
        <a:bodyPr/>
        <a:lstStyle/>
        <a:p>
          <a:endParaRPr lang="en-US"/>
        </a:p>
      </dgm:t>
    </dgm:pt>
    <dgm:pt modelId="{F23AAAA8-C6E2-4E00-898E-8AF5F952EE19}" type="sibTrans" cxnId="{7E24B849-4446-44B2-A856-C5C4ACA032E4}">
      <dgm:prSet/>
      <dgm:spPr/>
      <dgm:t>
        <a:bodyPr/>
        <a:lstStyle/>
        <a:p>
          <a:endParaRPr lang="en-US"/>
        </a:p>
      </dgm:t>
    </dgm:pt>
    <dgm:pt modelId="{C0F06375-9B9C-48DB-8FDB-AB9909526C5A}">
      <dgm:prSet phldrT="[Text]" custT="1"/>
      <dgm:spPr/>
      <dgm:t>
        <a:bodyPr/>
        <a:lstStyle/>
        <a:p>
          <a:r>
            <a:rPr lang="en-US" sz="1400" dirty="0">
              <a:solidFill>
                <a:srgbClr val="00339A"/>
              </a:solidFill>
              <a:latin typeface="Trebuchet MS" pitchFamily="34" charset="0"/>
            </a:rPr>
            <a:t>Development oriented Research (DOR)</a:t>
          </a:r>
        </a:p>
        <a:p>
          <a:r>
            <a:rPr lang="en-US" sz="1400" dirty="0">
              <a:solidFill>
                <a:srgbClr val="00339A"/>
              </a:solidFill>
              <a:latin typeface="Trebuchet MS" pitchFamily="34" charset="0"/>
            </a:rPr>
            <a:t>Total allocation LKR 850 million: No. of grants (39)</a:t>
          </a:r>
          <a:endParaRPr lang="en-US" sz="1400" dirty="0"/>
        </a:p>
      </dgm:t>
    </dgm:pt>
    <dgm:pt modelId="{E1DF0128-BCB9-4BE7-9EA5-D365A62070C2}" type="parTrans" cxnId="{098ACA27-7F5A-4249-B4AC-5C268382AA25}">
      <dgm:prSet/>
      <dgm:spPr/>
      <dgm:t>
        <a:bodyPr/>
        <a:lstStyle/>
        <a:p>
          <a:endParaRPr lang="en-US"/>
        </a:p>
      </dgm:t>
    </dgm:pt>
    <dgm:pt modelId="{029155FB-67B1-4C13-8EDB-8AEF8C5AD733}" type="sibTrans" cxnId="{098ACA27-7F5A-4249-B4AC-5C268382AA25}">
      <dgm:prSet/>
      <dgm:spPr/>
      <dgm:t>
        <a:bodyPr/>
        <a:lstStyle/>
        <a:p>
          <a:endParaRPr lang="en-US"/>
        </a:p>
      </dgm:t>
    </dgm:pt>
    <dgm:pt modelId="{92635F27-C8CA-428E-88B1-8B7DA6A6F570}" type="pres">
      <dgm:prSet presAssocID="{C38A88CA-7A28-4C25-B77E-AB821B763323}" presName="composite" presStyleCnt="0">
        <dgm:presLayoutVars>
          <dgm:chMax val="5"/>
          <dgm:dir/>
          <dgm:resizeHandles val="exact"/>
        </dgm:presLayoutVars>
      </dgm:prSet>
      <dgm:spPr/>
    </dgm:pt>
    <dgm:pt modelId="{63003575-64B4-4207-A4C1-5B2D7A1F9413}" type="pres">
      <dgm:prSet presAssocID="{07F09ED5-19D2-4E75-AF8F-632188D26E39}" presName="circle1" presStyleLbl="lnNode1" presStyleIdx="0" presStyleCnt="3"/>
      <dgm:spPr>
        <a:solidFill>
          <a:srgbClr val="00B050"/>
        </a:solidFill>
      </dgm:spPr>
    </dgm:pt>
    <dgm:pt modelId="{B3A8D162-905B-417C-BEA1-694C5B93EF02}" type="pres">
      <dgm:prSet presAssocID="{07F09ED5-19D2-4E75-AF8F-632188D26E39}" presName="text1" presStyleLbl="revTx" presStyleIdx="0" presStyleCnt="3" custScaleX="233505">
        <dgm:presLayoutVars>
          <dgm:bulletEnabled val="1"/>
        </dgm:presLayoutVars>
      </dgm:prSet>
      <dgm:spPr/>
    </dgm:pt>
    <dgm:pt modelId="{2EAB0EA5-8764-4429-941A-9E1276B5FB2F}" type="pres">
      <dgm:prSet presAssocID="{07F09ED5-19D2-4E75-AF8F-632188D26E39}" presName="line1" presStyleLbl="callout" presStyleIdx="0" presStyleCnt="6"/>
      <dgm:spPr/>
    </dgm:pt>
    <dgm:pt modelId="{98FA7E1F-711F-4C59-8E44-9DBEE44D4E34}" type="pres">
      <dgm:prSet presAssocID="{07F09ED5-19D2-4E75-AF8F-632188D26E39}" presName="d1" presStyleLbl="callout" presStyleIdx="1" presStyleCnt="6"/>
      <dgm:spPr/>
    </dgm:pt>
    <dgm:pt modelId="{0742769C-48DC-4A38-99E5-2ED1EA54A346}" type="pres">
      <dgm:prSet presAssocID="{44F14138-9629-4A17-85D5-DF8ED1D1BAB7}" presName="circle2" presStyleLbl="lnNode1" presStyleIdx="1" presStyleCnt="3"/>
      <dgm:spPr>
        <a:solidFill>
          <a:srgbClr val="7030A0"/>
        </a:solidFill>
      </dgm:spPr>
    </dgm:pt>
    <dgm:pt modelId="{28567E1B-C3B4-4F0F-A8C0-AB17F19CFBDE}" type="pres">
      <dgm:prSet presAssocID="{44F14138-9629-4A17-85D5-DF8ED1D1BAB7}" presName="text2" presStyleLbl="revTx" presStyleIdx="1" presStyleCnt="3" custScaleX="254295" custLinFactNeighborX="28436" custLinFactNeighborY="1767">
        <dgm:presLayoutVars>
          <dgm:bulletEnabled val="1"/>
        </dgm:presLayoutVars>
      </dgm:prSet>
      <dgm:spPr/>
    </dgm:pt>
    <dgm:pt modelId="{0CEB28B0-119B-4B6E-86FF-7D701EB72F15}" type="pres">
      <dgm:prSet presAssocID="{44F14138-9629-4A17-85D5-DF8ED1D1BAB7}" presName="line2" presStyleLbl="callout" presStyleIdx="2" presStyleCnt="6"/>
      <dgm:spPr/>
    </dgm:pt>
    <dgm:pt modelId="{7832BB39-2DDF-4CBA-B9CC-10765838AB93}" type="pres">
      <dgm:prSet presAssocID="{44F14138-9629-4A17-85D5-DF8ED1D1BAB7}" presName="d2" presStyleLbl="callout" presStyleIdx="3" presStyleCnt="6"/>
      <dgm:spPr/>
    </dgm:pt>
    <dgm:pt modelId="{F3B93FDF-5419-4FAE-B45C-2B01A3DA6367}" type="pres">
      <dgm:prSet presAssocID="{C0F06375-9B9C-48DB-8FDB-AB9909526C5A}" presName="circle3" presStyleLbl="lnNode1" presStyleIdx="2" presStyleCnt="3"/>
      <dgm:spPr>
        <a:solidFill>
          <a:srgbClr val="002060"/>
        </a:solidFill>
      </dgm:spPr>
    </dgm:pt>
    <dgm:pt modelId="{94737BD0-28DD-4627-8E5B-FF564294811A}" type="pres">
      <dgm:prSet presAssocID="{C0F06375-9B9C-48DB-8FDB-AB9909526C5A}" presName="text3" presStyleLbl="revTx" presStyleIdx="2" presStyleCnt="3" custScaleX="235355" custLinFactNeighborX="33122" custLinFactNeighborY="736">
        <dgm:presLayoutVars>
          <dgm:bulletEnabled val="1"/>
        </dgm:presLayoutVars>
      </dgm:prSet>
      <dgm:spPr/>
    </dgm:pt>
    <dgm:pt modelId="{5A94FA07-46F1-457D-B040-F05E2248C6B8}" type="pres">
      <dgm:prSet presAssocID="{C0F06375-9B9C-48DB-8FDB-AB9909526C5A}" presName="line3" presStyleLbl="callout" presStyleIdx="4" presStyleCnt="6"/>
      <dgm:spPr/>
    </dgm:pt>
    <dgm:pt modelId="{1883F111-9C6F-4D3F-8D43-76E7287415D6}" type="pres">
      <dgm:prSet presAssocID="{C0F06375-9B9C-48DB-8FDB-AB9909526C5A}" presName="d3" presStyleLbl="callout" presStyleIdx="5" presStyleCnt="6"/>
      <dgm:spPr/>
    </dgm:pt>
  </dgm:ptLst>
  <dgm:cxnLst>
    <dgm:cxn modelId="{6B6F9305-9A87-470F-9CFA-2E32CC29801D}" type="presOf" srcId="{C38A88CA-7A28-4C25-B77E-AB821B763323}" destId="{92635F27-C8CA-428E-88B1-8B7DA6A6F570}" srcOrd="0" destOrd="0" presId="urn:microsoft.com/office/officeart/2005/8/layout/target1"/>
    <dgm:cxn modelId="{098ACA27-7F5A-4249-B4AC-5C268382AA25}" srcId="{C38A88CA-7A28-4C25-B77E-AB821B763323}" destId="{C0F06375-9B9C-48DB-8FDB-AB9909526C5A}" srcOrd="2" destOrd="0" parTransId="{E1DF0128-BCB9-4BE7-9EA5-D365A62070C2}" sibTransId="{029155FB-67B1-4C13-8EDB-8AEF8C5AD733}"/>
    <dgm:cxn modelId="{6D798331-9571-4C62-AB8E-E7299DC44E77}" srcId="{C38A88CA-7A28-4C25-B77E-AB821B763323}" destId="{07F09ED5-19D2-4E75-AF8F-632188D26E39}" srcOrd="0" destOrd="0" parTransId="{CF0B0346-5DDC-4123-A88C-F14592640C87}" sibTransId="{D29E8517-0894-4580-99E4-FD7A1D3D7BF9}"/>
    <dgm:cxn modelId="{7E24B849-4446-44B2-A856-C5C4ACA032E4}" srcId="{C38A88CA-7A28-4C25-B77E-AB821B763323}" destId="{44F14138-9629-4A17-85D5-DF8ED1D1BAB7}" srcOrd="1" destOrd="0" parTransId="{1D755D88-9CBE-46CD-9C3B-76D87885E390}" sibTransId="{F23AAAA8-C6E2-4E00-898E-8AF5F952EE19}"/>
    <dgm:cxn modelId="{CC75A66F-8124-414C-B004-952632354473}" type="presOf" srcId="{07F09ED5-19D2-4E75-AF8F-632188D26E39}" destId="{B3A8D162-905B-417C-BEA1-694C5B93EF02}" srcOrd="0" destOrd="0" presId="urn:microsoft.com/office/officeart/2005/8/layout/target1"/>
    <dgm:cxn modelId="{31227391-01F7-4AA1-9D46-ECA349842E6B}" type="presOf" srcId="{44F14138-9629-4A17-85D5-DF8ED1D1BAB7}" destId="{28567E1B-C3B4-4F0F-A8C0-AB17F19CFBDE}" srcOrd="0" destOrd="0" presId="urn:microsoft.com/office/officeart/2005/8/layout/target1"/>
    <dgm:cxn modelId="{EC066F9F-F0E4-4694-B457-F31597D30789}" type="presOf" srcId="{C0F06375-9B9C-48DB-8FDB-AB9909526C5A}" destId="{94737BD0-28DD-4627-8E5B-FF564294811A}" srcOrd="0" destOrd="0" presId="urn:microsoft.com/office/officeart/2005/8/layout/target1"/>
    <dgm:cxn modelId="{EFA0C51A-A62A-4A71-BDE3-764D79AED6F6}" type="presParOf" srcId="{92635F27-C8CA-428E-88B1-8B7DA6A6F570}" destId="{63003575-64B4-4207-A4C1-5B2D7A1F9413}" srcOrd="0" destOrd="0" presId="urn:microsoft.com/office/officeart/2005/8/layout/target1"/>
    <dgm:cxn modelId="{82AA5A6C-1D9D-4C46-BBFE-0B773088A9C9}" type="presParOf" srcId="{92635F27-C8CA-428E-88B1-8B7DA6A6F570}" destId="{B3A8D162-905B-417C-BEA1-694C5B93EF02}" srcOrd="1" destOrd="0" presId="urn:microsoft.com/office/officeart/2005/8/layout/target1"/>
    <dgm:cxn modelId="{28E4EF91-9E95-4B5F-9E3D-7F0BE29E26F9}" type="presParOf" srcId="{92635F27-C8CA-428E-88B1-8B7DA6A6F570}" destId="{2EAB0EA5-8764-4429-941A-9E1276B5FB2F}" srcOrd="2" destOrd="0" presId="urn:microsoft.com/office/officeart/2005/8/layout/target1"/>
    <dgm:cxn modelId="{677C0B24-435D-4818-BF5F-394F6FD9B2EB}" type="presParOf" srcId="{92635F27-C8CA-428E-88B1-8B7DA6A6F570}" destId="{98FA7E1F-711F-4C59-8E44-9DBEE44D4E34}" srcOrd="3" destOrd="0" presId="urn:microsoft.com/office/officeart/2005/8/layout/target1"/>
    <dgm:cxn modelId="{3C0D1BFA-B8CB-49E5-95BB-C00ED58BCC97}" type="presParOf" srcId="{92635F27-C8CA-428E-88B1-8B7DA6A6F570}" destId="{0742769C-48DC-4A38-99E5-2ED1EA54A346}" srcOrd="4" destOrd="0" presId="urn:microsoft.com/office/officeart/2005/8/layout/target1"/>
    <dgm:cxn modelId="{F497F118-B5CC-4E96-B330-1951AF7751F5}" type="presParOf" srcId="{92635F27-C8CA-428E-88B1-8B7DA6A6F570}" destId="{28567E1B-C3B4-4F0F-A8C0-AB17F19CFBDE}" srcOrd="5" destOrd="0" presId="urn:microsoft.com/office/officeart/2005/8/layout/target1"/>
    <dgm:cxn modelId="{0EBAC198-8C3C-4C25-8B06-784497897378}" type="presParOf" srcId="{92635F27-C8CA-428E-88B1-8B7DA6A6F570}" destId="{0CEB28B0-119B-4B6E-86FF-7D701EB72F15}" srcOrd="6" destOrd="0" presId="urn:microsoft.com/office/officeart/2005/8/layout/target1"/>
    <dgm:cxn modelId="{E5116EF0-42FD-471A-867F-570E3D6CBED2}" type="presParOf" srcId="{92635F27-C8CA-428E-88B1-8B7DA6A6F570}" destId="{7832BB39-2DDF-4CBA-B9CC-10765838AB93}" srcOrd="7" destOrd="0" presId="urn:microsoft.com/office/officeart/2005/8/layout/target1"/>
    <dgm:cxn modelId="{BB7D4505-C25D-47F9-BBA6-809CF9B47FD7}" type="presParOf" srcId="{92635F27-C8CA-428E-88B1-8B7DA6A6F570}" destId="{F3B93FDF-5419-4FAE-B45C-2B01A3DA6367}" srcOrd="8" destOrd="0" presId="urn:microsoft.com/office/officeart/2005/8/layout/target1"/>
    <dgm:cxn modelId="{3439E594-3F43-4299-AD3C-9124B473EB51}" type="presParOf" srcId="{92635F27-C8CA-428E-88B1-8B7DA6A6F570}" destId="{94737BD0-28DD-4627-8E5B-FF564294811A}" srcOrd="9" destOrd="0" presId="urn:microsoft.com/office/officeart/2005/8/layout/target1"/>
    <dgm:cxn modelId="{F142D67F-C257-40FE-9329-72D3609C8E4E}" type="presParOf" srcId="{92635F27-C8CA-428E-88B1-8B7DA6A6F570}" destId="{5A94FA07-46F1-457D-B040-F05E2248C6B8}" srcOrd="10" destOrd="0" presId="urn:microsoft.com/office/officeart/2005/8/layout/target1"/>
    <dgm:cxn modelId="{3E17BD8B-C4DA-4335-9302-B530B4E9206C}" type="presParOf" srcId="{92635F27-C8CA-428E-88B1-8B7DA6A6F570}" destId="{1883F111-9C6F-4D3F-8D43-76E7287415D6}" srcOrd="11" destOrd="0" presId="urn:microsoft.com/office/officeart/2005/8/layout/targe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0D7918-D3FD-4408-9359-824F187CD906}">
      <dsp:nvSpPr>
        <dsp:cNvPr id="0" name=""/>
        <dsp:cNvSpPr/>
      </dsp:nvSpPr>
      <dsp:spPr>
        <a:xfrm>
          <a:off x="2048132" y="1769014"/>
          <a:ext cx="765865" cy="859854"/>
        </a:xfrm>
        <a:prstGeom prst="ellipse">
          <a:avLst/>
        </a:prstGeom>
        <a:solidFill>
          <a:schemeClr val="tx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mn-lt"/>
              <a:ea typeface="Roboto Slab" charset="0"/>
            </a:rPr>
            <a:t>Results area 3</a:t>
          </a:r>
        </a:p>
      </dsp:txBody>
      <dsp:txXfrm>
        <a:off x="2160290" y="1894937"/>
        <a:ext cx="541549" cy="608008"/>
      </dsp:txXfrm>
    </dsp:sp>
    <dsp:sp modelId="{7A3DAA0D-76D2-4FAA-A728-5E0E92ACD1E7}">
      <dsp:nvSpPr>
        <dsp:cNvPr id="0" name=""/>
        <dsp:cNvSpPr/>
      </dsp:nvSpPr>
      <dsp:spPr>
        <a:xfrm rot="16200000">
          <a:off x="2303193" y="1337409"/>
          <a:ext cx="255743" cy="395151"/>
        </a:xfrm>
        <a:prstGeom prst="rightArrow">
          <a:avLst>
            <a:gd name="adj1" fmla="val 60000"/>
            <a:gd name="adj2" fmla="val 50000"/>
          </a:avLst>
        </a:prstGeom>
        <a:solidFill>
          <a:schemeClr val="bg1"/>
        </a:solidFill>
        <a:ln>
          <a:solidFill>
            <a:schemeClr val="tx1"/>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a:off x="2341555" y="1454801"/>
        <a:ext cx="179020" cy="237091"/>
      </dsp:txXfrm>
    </dsp:sp>
    <dsp:sp modelId="{7E0A1CE1-A3B0-4AA5-984E-FE5CA2132522}">
      <dsp:nvSpPr>
        <dsp:cNvPr id="0" name=""/>
        <dsp:cNvSpPr/>
      </dsp:nvSpPr>
      <dsp:spPr>
        <a:xfrm>
          <a:off x="1698721" y="-145665"/>
          <a:ext cx="1464687" cy="1432145"/>
        </a:xfrm>
        <a:prstGeom prst="ellipse">
          <a:avLst/>
        </a:prstGeom>
        <a:solidFill>
          <a:schemeClr val="tx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chemeClr val="bg1"/>
              </a:solidFill>
              <a:latin typeface="+mn-lt"/>
              <a:ea typeface="Roboto Slab" charset="0"/>
            </a:rPr>
            <a:t>Research and Innovation Outcomes</a:t>
          </a:r>
        </a:p>
      </dsp:txBody>
      <dsp:txXfrm>
        <a:off x="1913219" y="64068"/>
        <a:ext cx="1035691" cy="1012679"/>
      </dsp:txXfrm>
    </dsp:sp>
    <dsp:sp modelId="{19FA6E1B-4ED0-4AE6-B210-4A5BF603B349}">
      <dsp:nvSpPr>
        <dsp:cNvPr id="0" name=""/>
        <dsp:cNvSpPr/>
      </dsp:nvSpPr>
      <dsp:spPr>
        <a:xfrm>
          <a:off x="2892659" y="2001365"/>
          <a:ext cx="189501" cy="395151"/>
        </a:xfrm>
        <a:prstGeom prst="rightArrow">
          <a:avLst>
            <a:gd name="adj1" fmla="val 60000"/>
            <a:gd name="adj2" fmla="val 50000"/>
          </a:avLst>
        </a:prstGeom>
        <a:solidFill>
          <a:srgbClr val="7030A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dirty="0"/>
        </a:p>
      </dsp:txBody>
      <dsp:txXfrm>
        <a:off x="2892659" y="2080395"/>
        <a:ext cx="132651" cy="237091"/>
      </dsp:txXfrm>
    </dsp:sp>
    <dsp:sp modelId="{FBD0D8C0-EC14-4EE4-952B-EA7F462525C4}">
      <dsp:nvSpPr>
        <dsp:cNvPr id="0" name=""/>
        <dsp:cNvSpPr/>
      </dsp:nvSpPr>
      <dsp:spPr>
        <a:xfrm>
          <a:off x="3171548" y="1373138"/>
          <a:ext cx="1776101" cy="1651605"/>
        </a:xfrm>
        <a:prstGeom prst="ellipse">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chemeClr val="bg1"/>
              </a:solidFill>
              <a:latin typeface="+mn-lt"/>
              <a:ea typeface="Roboto Slab" charset="0"/>
            </a:rPr>
            <a:t> RIC: 3 types of grants and ICE grants </a:t>
          </a:r>
          <a:endParaRPr lang="en-US" sz="1600" b="1" kern="1200" baseline="0" dirty="0">
            <a:solidFill>
              <a:schemeClr val="bg1"/>
            </a:solidFill>
            <a:latin typeface="+mn-lt"/>
            <a:ea typeface="Roboto Slab" charset="0"/>
          </a:endParaRPr>
        </a:p>
        <a:p>
          <a:pPr marL="0" lvl="0" indent="0" algn="ctr" defTabSz="711200">
            <a:lnSpc>
              <a:spcPct val="90000"/>
            </a:lnSpc>
            <a:spcBef>
              <a:spcPct val="0"/>
            </a:spcBef>
            <a:spcAft>
              <a:spcPct val="35000"/>
            </a:spcAft>
            <a:buNone/>
          </a:pPr>
          <a:endParaRPr lang="en-US" sz="1600" b="1" kern="1200" baseline="0" dirty="0">
            <a:solidFill>
              <a:srgbClr val="C00000"/>
            </a:solidFill>
            <a:latin typeface="+mn-lt"/>
            <a:ea typeface="Roboto Slab" charset="0"/>
          </a:endParaRPr>
        </a:p>
      </dsp:txBody>
      <dsp:txXfrm>
        <a:off x="3431652" y="1615010"/>
        <a:ext cx="1255893" cy="1167861"/>
      </dsp:txXfrm>
    </dsp:sp>
    <dsp:sp modelId="{CECC9FF3-308F-44AF-B7B1-558530586DD3}">
      <dsp:nvSpPr>
        <dsp:cNvPr id="0" name=""/>
        <dsp:cNvSpPr/>
      </dsp:nvSpPr>
      <dsp:spPr>
        <a:xfrm rot="5400000">
          <a:off x="2310457" y="2652027"/>
          <a:ext cx="241215" cy="395151"/>
        </a:xfrm>
        <a:prstGeom prst="rightArrow">
          <a:avLst>
            <a:gd name="adj1" fmla="val 60000"/>
            <a:gd name="adj2" fmla="val 50000"/>
          </a:avLst>
        </a:prstGeom>
        <a:solidFill>
          <a:schemeClr val="accent3">
            <a:lumMod val="75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a:off x="2346639" y="2694875"/>
        <a:ext cx="168851" cy="237091"/>
      </dsp:txXfrm>
    </dsp:sp>
    <dsp:sp modelId="{EAD2B19E-F74F-44F8-838D-0060C8E23F66}">
      <dsp:nvSpPr>
        <dsp:cNvPr id="0" name=""/>
        <dsp:cNvSpPr/>
      </dsp:nvSpPr>
      <dsp:spPr>
        <a:xfrm>
          <a:off x="1461479" y="3083991"/>
          <a:ext cx="1939171" cy="1486966"/>
        </a:xfrm>
        <a:prstGeom prst="ellipse">
          <a:avLst/>
        </a:prstGeom>
        <a:solidFill>
          <a:schemeClr val="accent3">
            <a:lumMod val="75000"/>
          </a:schemeClr>
        </a:solidFill>
        <a:ln w="25400" cap="flat" cmpd="sng" algn="ctr">
          <a:solidFill>
            <a:schemeClr val="accent3"/>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solidFill>
                <a:schemeClr val="bg1"/>
              </a:solidFill>
              <a:latin typeface="+mn-lt"/>
              <a:ea typeface="Roboto Slab" charset="0"/>
            </a:rPr>
            <a:t>Develop University Business Linkage Cells. Advocate policy reforms</a:t>
          </a:r>
          <a:r>
            <a:rPr lang="en-US" sz="1600" b="1" kern="1200" dirty="0">
              <a:solidFill>
                <a:schemeClr val="bg1"/>
              </a:solidFill>
              <a:latin typeface="+mn-lt"/>
              <a:ea typeface="Roboto Slab" charset="0"/>
            </a:rPr>
            <a:t>.</a:t>
          </a:r>
        </a:p>
        <a:p>
          <a:pPr marL="0" lvl="0" indent="0" algn="ctr" defTabSz="622300">
            <a:lnSpc>
              <a:spcPct val="90000"/>
            </a:lnSpc>
            <a:spcBef>
              <a:spcPct val="0"/>
            </a:spcBef>
            <a:spcAft>
              <a:spcPct val="35000"/>
            </a:spcAft>
            <a:buNone/>
          </a:pPr>
          <a:endParaRPr lang="en-US" sz="1600" b="1" kern="1200" dirty="0">
            <a:solidFill>
              <a:srgbClr val="C00000"/>
            </a:solidFill>
            <a:latin typeface="+mn-lt"/>
            <a:ea typeface="Roboto Slab" charset="0"/>
          </a:endParaRPr>
        </a:p>
      </dsp:txBody>
      <dsp:txXfrm>
        <a:off x="1745464" y="3301752"/>
        <a:ext cx="1371201" cy="1051444"/>
      </dsp:txXfrm>
    </dsp:sp>
    <dsp:sp modelId="{7DEB938A-BF20-4F56-87DA-81729589C902}">
      <dsp:nvSpPr>
        <dsp:cNvPr id="0" name=""/>
        <dsp:cNvSpPr/>
      </dsp:nvSpPr>
      <dsp:spPr>
        <a:xfrm rot="10800000">
          <a:off x="1730594" y="2001365"/>
          <a:ext cx="224393" cy="395151"/>
        </a:xfrm>
        <a:prstGeom prst="rightArrow">
          <a:avLst>
            <a:gd name="adj1" fmla="val 60000"/>
            <a:gd name="adj2" fmla="val 50000"/>
          </a:avLst>
        </a:prstGeom>
        <a:solidFill>
          <a:schemeClr val="tx2"/>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rot="10800000">
        <a:off x="1797912" y="2080395"/>
        <a:ext cx="157075" cy="237091"/>
      </dsp:txXfrm>
    </dsp:sp>
    <dsp:sp modelId="{E166AE1E-6B01-492C-88E1-19609E79B68D}">
      <dsp:nvSpPr>
        <dsp:cNvPr id="0" name=""/>
        <dsp:cNvSpPr/>
      </dsp:nvSpPr>
      <dsp:spPr>
        <a:xfrm>
          <a:off x="-19685" y="1466719"/>
          <a:ext cx="1644434" cy="1464443"/>
        </a:xfrm>
        <a:prstGeom prst="ellipse">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mn-lt"/>
              <a:ea typeface="Roboto Slab" charset="0"/>
            </a:rPr>
            <a:t>DOR: 3 types of grants</a:t>
          </a:r>
        </a:p>
        <a:p>
          <a:pPr marL="0" lvl="0" indent="0" algn="ctr" defTabSz="711200">
            <a:lnSpc>
              <a:spcPct val="90000"/>
            </a:lnSpc>
            <a:spcBef>
              <a:spcPct val="0"/>
            </a:spcBef>
            <a:spcAft>
              <a:spcPct val="35000"/>
            </a:spcAft>
            <a:buNone/>
          </a:pPr>
          <a:endParaRPr lang="en-US" sz="1600" b="1" kern="1200" dirty="0">
            <a:solidFill>
              <a:srgbClr val="C00000"/>
            </a:solidFill>
            <a:latin typeface="+mn-lt"/>
            <a:ea typeface="Roboto Slab" charset="0"/>
          </a:endParaRPr>
        </a:p>
      </dsp:txBody>
      <dsp:txXfrm>
        <a:off x="221137" y="1681182"/>
        <a:ext cx="1162790" cy="103551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8A14F6-D362-46D2-AA0C-59D616904C5A}">
      <dsp:nvSpPr>
        <dsp:cNvPr id="0" name=""/>
        <dsp:cNvSpPr/>
      </dsp:nvSpPr>
      <dsp:spPr>
        <a:xfrm rot="16200000">
          <a:off x="-748168" y="748940"/>
          <a:ext cx="3505200" cy="2007319"/>
        </a:xfrm>
        <a:prstGeom prst="flowChartManualOperation">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2400" tIns="0" rIns="152400" bIns="0" numCol="1" spcCol="1270" anchor="t" anchorCtr="0">
          <a:noAutofit/>
        </a:bodyPr>
        <a:lstStyle/>
        <a:p>
          <a:pPr marL="0" lvl="0" indent="0" algn="l" defTabSz="1066800">
            <a:lnSpc>
              <a:spcPct val="90000"/>
            </a:lnSpc>
            <a:spcBef>
              <a:spcPct val="0"/>
            </a:spcBef>
            <a:spcAft>
              <a:spcPct val="35000"/>
            </a:spcAft>
            <a:buNone/>
          </a:pPr>
          <a:r>
            <a:rPr lang="en-US" sz="2400" kern="1200"/>
            <a:t>DOR 2018</a:t>
          </a:r>
        </a:p>
        <a:p>
          <a:pPr marL="171450" lvl="1" indent="-171450" algn="l" defTabSz="755650">
            <a:lnSpc>
              <a:spcPct val="90000"/>
            </a:lnSpc>
            <a:spcBef>
              <a:spcPct val="0"/>
            </a:spcBef>
            <a:spcAft>
              <a:spcPct val="15000"/>
            </a:spcAft>
            <a:buChar char="•"/>
          </a:pPr>
          <a:r>
            <a:rPr lang="en-US" sz="1700" kern="1200" baseline="0" dirty="0"/>
            <a:t>STEM:</a:t>
          </a:r>
          <a:endParaRPr lang="en-US" sz="1200" kern="1200" baseline="0" dirty="0"/>
        </a:p>
        <a:p>
          <a:pPr marL="171450" lvl="1" indent="-171450" algn="l" defTabSz="711200">
            <a:lnSpc>
              <a:spcPct val="90000"/>
            </a:lnSpc>
            <a:spcBef>
              <a:spcPct val="0"/>
            </a:spcBef>
            <a:spcAft>
              <a:spcPct val="15000"/>
            </a:spcAft>
            <a:buChar char="•"/>
          </a:pPr>
          <a:r>
            <a:rPr lang="en-US" sz="1600" kern="1200" baseline="0" dirty="0"/>
            <a:t>Rs.35 </a:t>
          </a:r>
          <a:r>
            <a:rPr lang="en-US" sz="1600" kern="1200" baseline="0" dirty="0" err="1"/>
            <a:t>mn</a:t>
          </a:r>
          <a:r>
            <a:rPr lang="en-US" sz="1600" kern="1200" baseline="0" dirty="0"/>
            <a:t>, 7 grants</a:t>
          </a:r>
        </a:p>
        <a:p>
          <a:pPr marL="114300" lvl="1" indent="-114300" algn="l" defTabSz="533400">
            <a:lnSpc>
              <a:spcPct val="90000"/>
            </a:lnSpc>
            <a:spcBef>
              <a:spcPct val="0"/>
            </a:spcBef>
            <a:spcAft>
              <a:spcPct val="15000"/>
            </a:spcAft>
            <a:buChar char="•"/>
          </a:pPr>
          <a:endParaRPr lang="en-US" sz="1200" kern="1200" baseline="0" dirty="0"/>
        </a:p>
        <a:p>
          <a:pPr marL="171450" lvl="1" indent="-171450" algn="l" defTabSz="755650">
            <a:lnSpc>
              <a:spcPct val="90000"/>
            </a:lnSpc>
            <a:spcBef>
              <a:spcPct val="0"/>
            </a:spcBef>
            <a:spcAft>
              <a:spcPct val="15000"/>
            </a:spcAft>
            <a:buChar char="•"/>
          </a:pPr>
          <a:r>
            <a:rPr lang="en-US" sz="1700" kern="1200" baseline="0" dirty="0"/>
            <a:t>HEMS:</a:t>
          </a:r>
          <a:endParaRPr lang="en-US" sz="1200" kern="1200" baseline="0" dirty="0"/>
        </a:p>
        <a:p>
          <a:pPr marL="171450" lvl="1" indent="-171450" algn="l" defTabSz="711200">
            <a:lnSpc>
              <a:spcPct val="90000"/>
            </a:lnSpc>
            <a:spcBef>
              <a:spcPct val="0"/>
            </a:spcBef>
            <a:spcAft>
              <a:spcPct val="15000"/>
            </a:spcAft>
            <a:buChar char="•"/>
          </a:pPr>
          <a:r>
            <a:rPr lang="en-US" sz="1600" kern="1200" baseline="0" dirty="0"/>
            <a:t>Rs.8 </a:t>
          </a:r>
          <a:r>
            <a:rPr lang="en-US" sz="1600" kern="1200" baseline="0" dirty="0" err="1"/>
            <a:t>mn</a:t>
          </a:r>
          <a:r>
            <a:rPr lang="en-US" sz="1600" kern="1200" baseline="0" dirty="0"/>
            <a:t>, 10 grants</a:t>
          </a:r>
        </a:p>
      </dsp:txBody>
      <dsp:txXfrm rot="5400000">
        <a:off x="772" y="701040"/>
        <a:ext cx="2007319" cy="2103120"/>
      </dsp:txXfrm>
    </dsp:sp>
    <dsp:sp modelId="{15DAD774-84DC-44E6-B4FD-1E85A8B9B300}">
      <dsp:nvSpPr>
        <dsp:cNvPr id="0" name=""/>
        <dsp:cNvSpPr/>
      </dsp:nvSpPr>
      <dsp:spPr>
        <a:xfrm rot="16200000">
          <a:off x="1409700" y="748940"/>
          <a:ext cx="3505200" cy="2007319"/>
        </a:xfrm>
        <a:prstGeom prst="flowChartManualOperation">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2400" tIns="0" rIns="152400" bIns="0" numCol="1" spcCol="1270" anchor="t" anchorCtr="0">
          <a:noAutofit/>
        </a:bodyPr>
        <a:lstStyle/>
        <a:p>
          <a:pPr marL="0" lvl="0" indent="0" algn="l" defTabSz="1066800">
            <a:lnSpc>
              <a:spcPct val="90000"/>
            </a:lnSpc>
            <a:spcBef>
              <a:spcPct val="0"/>
            </a:spcBef>
            <a:spcAft>
              <a:spcPct val="35000"/>
            </a:spcAft>
            <a:buNone/>
          </a:pPr>
          <a:r>
            <a:rPr lang="en-US" sz="2400" kern="1200"/>
            <a:t>DOR 2018</a:t>
          </a:r>
        </a:p>
        <a:p>
          <a:pPr marL="171450" lvl="1" indent="-171450" algn="l" defTabSz="755650">
            <a:lnSpc>
              <a:spcPct val="90000"/>
            </a:lnSpc>
            <a:spcBef>
              <a:spcPct val="0"/>
            </a:spcBef>
            <a:spcAft>
              <a:spcPct val="15000"/>
            </a:spcAft>
            <a:buChar char="•"/>
          </a:pPr>
          <a:r>
            <a:rPr lang="en-US" sz="1700" kern="1200" baseline="0" dirty="0"/>
            <a:t>STEM </a:t>
          </a:r>
          <a:r>
            <a:rPr lang="en-US" sz="1700" kern="1200" baseline="0" dirty="0">
              <a:solidFill>
                <a:srgbClr val="FF99CC"/>
              </a:solidFill>
            </a:rPr>
            <a:t>+</a:t>
          </a:r>
          <a:r>
            <a:rPr lang="en-US" sz="1700" kern="1200" baseline="0" dirty="0"/>
            <a:t> HEMS:</a:t>
          </a:r>
          <a:endParaRPr lang="en-US" sz="1200" kern="1200" baseline="0" dirty="0"/>
        </a:p>
        <a:p>
          <a:pPr marL="171450" lvl="1" indent="-171450" algn="l" defTabSz="711200">
            <a:lnSpc>
              <a:spcPct val="90000"/>
            </a:lnSpc>
            <a:spcBef>
              <a:spcPct val="0"/>
            </a:spcBef>
            <a:spcAft>
              <a:spcPct val="15000"/>
            </a:spcAft>
            <a:buChar char="•"/>
          </a:pPr>
          <a:r>
            <a:rPr lang="en-US" sz="1600" kern="1200" baseline="0" dirty="0"/>
            <a:t>40 </a:t>
          </a:r>
          <a:r>
            <a:rPr lang="en-US" sz="1600" kern="1200" baseline="0" dirty="0" err="1"/>
            <a:t>mn</a:t>
          </a:r>
          <a:r>
            <a:rPr lang="en-US" sz="1600" kern="1200" baseline="0" dirty="0"/>
            <a:t>, 5 grants</a:t>
          </a:r>
        </a:p>
      </dsp:txBody>
      <dsp:txXfrm rot="5400000">
        <a:off x="2158640" y="701040"/>
        <a:ext cx="2007319" cy="2103120"/>
      </dsp:txXfrm>
    </dsp:sp>
    <dsp:sp modelId="{914B24E2-8689-4EAD-B5BD-9A2F08196F90}">
      <dsp:nvSpPr>
        <dsp:cNvPr id="0" name=""/>
        <dsp:cNvSpPr/>
      </dsp:nvSpPr>
      <dsp:spPr>
        <a:xfrm rot="16200000">
          <a:off x="3567568" y="748940"/>
          <a:ext cx="3505200" cy="2007319"/>
        </a:xfrm>
        <a:prstGeom prst="flowChartManualOperation">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2400" tIns="0" rIns="152400" bIns="0" numCol="1" spcCol="1270" anchor="t" anchorCtr="0">
          <a:noAutofit/>
        </a:bodyPr>
        <a:lstStyle/>
        <a:p>
          <a:pPr marL="0" lvl="0" indent="0" algn="l" defTabSz="1066800">
            <a:lnSpc>
              <a:spcPct val="90000"/>
            </a:lnSpc>
            <a:spcBef>
              <a:spcPct val="0"/>
            </a:spcBef>
            <a:spcAft>
              <a:spcPct val="35000"/>
            </a:spcAft>
            <a:buNone/>
          </a:pPr>
          <a:r>
            <a:rPr lang="en-US" sz="2400" kern="1200"/>
            <a:t>DOR 2019</a:t>
          </a:r>
        </a:p>
        <a:p>
          <a:pPr marL="171450" lvl="1" indent="-171450" algn="l" defTabSz="755650">
            <a:lnSpc>
              <a:spcPct val="90000"/>
            </a:lnSpc>
            <a:spcBef>
              <a:spcPct val="0"/>
            </a:spcBef>
            <a:spcAft>
              <a:spcPct val="15000"/>
            </a:spcAft>
            <a:buChar char="•"/>
          </a:pPr>
          <a:r>
            <a:rPr lang="en-US" sz="1700" kern="1200" baseline="0" dirty="0"/>
            <a:t>STEM:</a:t>
          </a:r>
          <a:endParaRPr lang="en-US" sz="1200" kern="1200" baseline="0" dirty="0"/>
        </a:p>
        <a:p>
          <a:pPr marL="171450" lvl="1" indent="-171450" algn="l" defTabSz="711200">
            <a:lnSpc>
              <a:spcPct val="90000"/>
            </a:lnSpc>
            <a:spcBef>
              <a:spcPct val="0"/>
            </a:spcBef>
            <a:spcAft>
              <a:spcPct val="15000"/>
            </a:spcAft>
            <a:buChar char="•"/>
          </a:pPr>
          <a:r>
            <a:rPr lang="en-US" sz="1600" kern="1200" baseline="0" dirty="0"/>
            <a:t>35 </a:t>
          </a:r>
          <a:r>
            <a:rPr lang="en-US" sz="1600" kern="1200" baseline="0" dirty="0" err="1"/>
            <a:t>mn</a:t>
          </a:r>
          <a:r>
            <a:rPr lang="en-US" sz="1600" kern="1200" baseline="0" dirty="0"/>
            <a:t>, 7 grants</a:t>
          </a:r>
        </a:p>
        <a:p>
          <a:pPr marL="171450" lvl="1" indent="-171450" algn="l" defTabSz="755650">
            <a:lnSpc>
              <a:spcPct val="90000"/>
            </a:lnSpc>
            <a:spcBef>
              <a:spcPct val="0"/>
            </a:spcBef>
            <a:spcAft>
              <a:spcPct val="15000"/>
            </a:spcAft>
            <a:buChar char="•"/>
          </a:pPr>
          <a:r>
            <a:rPr lang="en-US" sz="1700" kern="1200" baseline="0" dirty="0"/>
            <a:t>HEMS:</a:t>
          </a:r>
          <a:endParaRPr lang="en-US" sz="1200" kern="1200" baseline="0" dirty="0"/>
        </a:p>
        <a:p>
          <a:pPr marL="171450" lvl="1" indent="-171450" algn="l" defTabSz="711200">
            <a:lnSpc>
              <a:spcPct val="90000"/>
            </a:lnSpc>
            <a:spcBef>
              <a:spcPct val="0"/>
            </a:spcBef>
            <a:spcAft>
              <a:spcPct val="15000"/>
            </a:spcAft>
            <a:buChar char="•"/>
          </a:pPr>
          <a:r>
            <a:rPr lang="en-US" sz="1600" kern="1200" baseline="0" dirty="0"/>
            <a:t>8 </a:t>
          </a:r>
          <a:r>
            <a:rPr lang="en-US" sz="1600" kern="1200" baseline="0" dirty="0" err="1"/>
            <a:t>mn</a:t>
          </a:r>
          <a:r>
            <a:rPr lang="en-US" sz="1600" kern="1200" baseline="0" dirty="0"/>
            <a:t>, 10 grants</a:t>
          </a:r>
        </a:p>
      </dsp:txBody>
      <dsp:txXfrm rot="5400000">
        <a:off x="4316508" y="701040"/>
        <a:ext cx="2007319" cy="210312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8A14F6-D362-46D2-AA0C-59D616904C5A}">
      <dsp:nvSpPr>
        <dsp:cNvPr id="0" name=""/>
        <dsp:cNvSpPr/>
      </dsp:nvSpPr>
      <dsp:spPr>
        <a:xfrm rot="16200000">
          <a:off x="-799749" y="800484"/>
          <a:ext cx="3511550" cy="1910581"/>
        </a:xfrm>
        <a:prstGeom prst="flowChartManualOperation">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2400" tIns="0" rIns="152400" bIns="0" numCol="1" spcCol="1270" anchor="t" anchorCtr="0">
          <a:noAutofit/>
        </a:bodyPr>
        <a:lstStyle/>
        <a:p>
          <a:pPr marL="0" lvl="0" indent="0" algn="l" defTabSz="1066800">
            <a:lnSpc>
              <a:spcPct val="90000"/>
            </a:lnSpc>
            <a:spcBef>
              <a:spcPct val="0"/>
            </a:spcBef>
            <a:spcAft>
              <a:spcPct val="35000"/>
            </a:spcAft>
            <a:buNone/>
          </a:pPr>
          <a:r>
            <a:rPr lang="en-US" sz="2400" kern="1200" dirty="0"/>
            <a:t>RIC 2018</a:t>
          </a:r>
        </a:p>
        <a:p>
          <a:pPr marL="171450" lvl="1" indent="-171450" algn="l" defTabSz="755650">
            <a:lnSpc>
              <a:spcPct val="90000"/>
            </a:lnSpc>
            <a:spcBef>
              <a:spcPct val="0"/>
            </a:spcBef>
            <a:spcAft>
              <a:spcPct val="15000"/>
            </a:spcAft>
            <a:buChar char="•"/>
          </a:pPr>
          <a:r>
            <a:rPr lang="en-US" sz="1700" kern="1200" baseline="0" dirty="0"/>
            <a:t>STEM:</a:t>
          </a:r>
          <a:endParaRPr lang="en-US" sz="1200" kern="1200" baseline="0" dirty="0"/>
        </a:p>
        <a:p>
          <a:pPr marL="114300" lvl="1" indent="-114300" algn="l" defTabSz="622300">
            <a:lnSpc>
              <a:spcPct val="90000"/>
            </a:lnSpc>
            <a:spcBef>
              <a:spcPct val="0"/>
            </a:spcBef>
            <a:spcAft>
              <a:spcPct val="15000"/>
            </a:spcAft>
            <a:buChar char="•"/>
          </a:pPr>
          <a:r>
            <a:rPr lang="en-US" sz="1400" kern="1200" baseline="0" dirty="0"/>
            <a:t>Rs.45 </a:t>
          </a:r>
          <a:r>
            <a:rPr lang="en-US" sz="1400" kern="1200" baseline="0" dirty="0" err="1"/>
            <a:t>mn</a:t>
          </a:r>
          <a:r>
            <a:rPr lang="en-US" sz="1400" kern="1200" baseline="0" dirty="0"/>
            <a:t>, 7 grants</a:t>
          </a:r>
        </a:p>
        <a:p>
          <a:pPr marL="114300" lvl="1" indent="-114300" algn="l" defTabSz="533400">
            <a:lnSpc>
              <a:spcPct val="90000"/>
            </a:lnSpc>
            <a:spcBef>
              <a:spcPct val="0"/>
            </a:spcBef>
            <a:spcAft>
              <a:spcPct val="15000"/>
            </a:spcAft>
            <a:buChar char="•"/>
          </a:pPr>
          <a:endParaRPr lang="en-US" sz="1200" kern="1200" baseline="0" dirty="0"/>
        </a:p>
        <a:p>
          <a:pPr marL="171450" lvl="1" indent="-171450" algn="l" defTabSz="755650">
            <a:lnSpc>
              <a:spcPct val="90000"/>
            </a:lnSpc>
            <a:spcBef>
              <a:spcPct val="0"/>
            </a:spcBef>
            <a:spcAft>
              <a:spcPct val="15000"/>
            </a:spcAft>
            <a:buChar char="•"/>
          </a:pPr>
          <a:r>
            <a:rPr lang="en-US" sz="1700" kern="1200" baseline="0" dirty="0"/>
            <a:t>HEMS:</a:t>
          </a:r>
          <a:endParaRPr lang="en-US" sz="1200" kern="1200" baseline="0" dirty="0"/>
        </a:p>
        <a:p>
          <a:pPr marL="114300" lvl="1" indent="-114300" algn="l" defTabSz="622300">
            <a:lnSpc>
              <a:spcPct val="90000"/>
            </a:lnSpc>
            <a:spcBef>
              <a:spcPct val="0"/>
            </a:spcBef>
            <a:spcAft>
              <a:spcPct val="15000"/>
            </a:spcAft>
            <a:buChar char="•"/>
          </a:pPr>
          <a:r>
            <a:rPr lang="en-US" sz="1400" kern="1200" baseline="0" dirty="0"/>
            <a:t>Rs.10 </a:t>
          </a:r>
          <a:r>
            <a:rPr lang="en-US" sz="1400" kern="1200" baseline="0" dirty="0" err="1"/>
            <a:t>mn</a:t>
          </a:r>
          <a:r>
            <a:rPr lang="en-US" sz="1400" kern="1200" baseline="0" dirty="0"/>
            <a:t>, 4 grants</a:t>
          </a:r>
        </a:p>
      </dsp:txBody>
      <dsp:txXfrm rot="5400000">
        <a:off x="735" y="702310"/>
        <a:ext cx="1910581" cy="2106930"/>
      </dsp:txXfrm>
    </dsp:sp>
    <dsp:sp modelId="{15DAD774-84DC-44E6-B4FD-1E85A8B9B300}">
      <dsp:nvSpPr>
        <dsp:cNvPr id="0" name=""/>
        <dsp:cNvSpPr/>
      </dsp:nvSpPr>
      <dsp:spPr>
        <a:xfrm rot="16200000">
          <a:off x="1254125" y="800484"/>
          <a:ext cx="3511550" cy="1910581"/>
        </a:xfrm>
        <a:prstGeom prst="flowChartManualOperation">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2400" tIns="0" rIns="152400" bIns="0" numCol="1" spcCol="1270" anchor="t" anchorCtr="0">
          <a:noAutofit/>
        </a:bodyPr>
        <a:lstStyle/>
        <a:p>
          <a:pPr marL="0" lvl="0" indent="0" algn="l" defTabSz="1066800">
            <a:lnSpc>
              <a:spcPct val="90000"/>
            </a:lnSpc>
            <a:spcBef>
              <a:spcPct val="0"/>
            </a:spcBef>
            <a:spcAft>
              <a:spcPct val="35000"/>
            </a:spcAft>
            <a:buNone/>
          </a:pPr>
          <a:r>
            <a:rPr lang="en-US" sz="2400" kern="1200"/>
            <a:t>RIC 2018</a:t>
          </a:r>
        </a:p>
        <a:p>
          <a:pPr marL="171450" lvl="1" indent="-171450" algn="l" defTabSz="755650">
            <a:lnSpc>
              <a:spcPct val="90000"/>
            </a:lnSpc>
            <a:spcBef>
              <a:spcPct val="0"/>
            </a:spcBef>
            <a:spcAft>
              <a:spcPct val="15000"/>
            </a:spcAft>
            <a:buChar char="•"/>
          </a:pPr>
          <a:r>
            <a:rPr lang="en-US" sz="1700" kern="1200" baseline="0" dirty="0"/>
            <a:t>STEM </a:t>
          </a:r>
          <a:r>
            <a:rPr lang="en-US" sz="1700" kern="1200" baseline="0" dirty="0">
              <a:solidFill>
                <a:srgbClr val="FF99CC"/>
              </a:solidFill>
            </a:rPr>
            <a:t>+</a:t>
          </a:r>
          <a:r>
            <a:rPr lang="en-US" sz="1700" kern="1200" baseline="0" dirty="0"/>
            <a:t> HEMS:</a:t>
          </a:r>
          <a:endParaRPr lang="en-US" sz="1200" kern="1200" baseline="0" dirty="0"/>
        </a:p>
        <a:p>
          <a:pPr marL="114300" lvl="1" indent="-114300" algn="l" defTabSz="622300">
            <a:lnSpc>
              <a:spcPct val="90000"/>
            </a:lnSpc>
            <a:spcBef>
              <a:spcPct val="0"/>
            </a:spcBef>
            <a:spcAft>
              <a:spcPct val="15000"/>
            </a:spcAft>
            <a:buChar char="•"/>
          </a:pPr>
          <a:r>
            <a:rPr lang="en-US" sz="1400" kern="1200" baseline="0" dirty="0"/>
            <a:t>50 </a:t>
          </a:r>
          <a:r>
            <a:rPr lang="en-US" sz="1400" kern="1200" baseline="0" dirty="0" err="1"/>
            <a:t>mn</a:t>
          </a:r>
          <a:r>
            <a:rPr lang="en-US" sz="1400" kern="1200" baseline="0" dirty="0"/>
            <a:t>, 5 grants</a:t>
          </a:r>
        </a:p>
      </dsp:txBody>
      <dsp:txXfrm rot="5400000">
        <a:off x="2054609" y="702310"/>
        <a:ext cx="1910581" cy="2106930"/>
      </dsp:txXfrm>
    </dsp:sp>
    <dsp:sp modelId="{914B24E2-8689-4EAD-B5BD-9A2F08196F90}">
      <dsp:nvSpPr>
        <dsp:cNvPr id="0" name=""/>
        <dsp:cNvSpPr/>
      </dsp:nvSpPr>
      <dsp:spPr>
        <a:xfrm rot="16200000">
          <a:off x="3307999" y="800484"/>
          <a:ext cx="3511550" cy="1910581"/>
        </a:xfrm>
        <a:prstGeom prst="flowChartManualOperation">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52400" tIns="0" rIns="152400" bIns="0" numCol="1" spcCol="1270" anchor="t" anchorCtr="0">
          <a:noAutofit/>
        </a:bodyPr>
        <a:lstStyle/>
        <a:p>
          <a:pPr marL="0" lvl="0" indent="0" algn="l" defTabSz="1066800">
            <a:lnSpc>
              <a:spcPct val="90000"/>
            </a:lnSpc>
            <a:spcBef>
              <a:spcPct val="0"/>
            </a:spcBef>
            <a:spcAft>
              <a:spcPct val="35000"/>
            </a:spcAft>
            <a:buNone/>
          </a:pPr>
          <a:r>
            <a:rPr lang="en-US" sz="2400" kern="1200"/>
            <a:t>RIC 2019</a:t>
          </a:r>
        </a:p>
        <a:p>
          <a:pPr marL="171450" lvl="1" indent="-171450" algn="l" defTabSz="755650">
            <a:lnSpc>
              <a:spcPct val="90000"/>
            </a:lnSpc>
            <a:spcBef>
              <a:spcPct val="0"/>
            </a:spcBef>
            <a:spcAft>
              <a:spcPct val="15000"/>
            </a:spcAft>
            <a:buChar char="•"/>
          </a:pPr>
          <a:r>
            <a:rPr lang="en-US" sz="1700" kern="1200" baseline="0" dirty="0"/>
            <a:t>STEM:</a:t>
          </a:r>
          <a:endParaRPr lang="en-US" sz="1200" kern="1200" baseline="0" dirty="0"/>
        </a:p>
        <a:p>
          <a:pPr marL="114300" lvl="1" indent="-114300" algn="l" defTabSz="622300">
            <a:lnSpc>
              <a:spcPct val="90000"/>
            </a:lnSpc>
            <a:spcBef>
              <a:spcPct val="0"/>
            </a:spcBef>
            <a:spcAft>
              <a:spcPct val="15000"/>
            </a:spcAft>
            <a:buChar char="•"/>
          </a:pPr>
          <a:r>
            <a:rPr lang="en-US" sz="1400" kern="1200" baseline="0" dirty="0"/>
            <a:t>45 </a:t>
          </a:r>
          <a:r>
            <a:rPr lang="en-US" sz="1400" kern="1200" baseline="0" dirty="0" err="1"/>
            <a:t>mn</a:t>
          </a:r>
          <a:r>
            <a:rPr lang="en-US" sz="1400" kern="1200" baseline="0" dirty="0"/>
            <a:t>, 7 grants</a:t>
          </a:r>
        </a:p>
        <a:p>
          <a:pPr marL="114300" lvl="1" indent="-114300" algn="l" defTabSz="533400">
            <a:lnSpc>
              <a:spcPct val="90000"/>
            </a:lnSpc>
            <a:spcBef>
              <a:spcPct val="0"/>
            </a:spcBef>
            <a:spcAft>
              <a:spcPct val="15000"/>
            </a:spcAft>
            <a:buChar char="•"/>
          </a:pPr>
          <a:endParaRPr lang="en-US" sz="1200" kern="1200" baseline="0" dirty="0"/>
        </a:p>
        <a:p>
          <a:pPr marL="171450" lvl="1" indent="-171450" algn="l" defTabSz="755650">
            <a:lnSpc>
              <a:spcPct val="90000"/>
            </a:lnSpc>
            <a:spcBef>
              <a:spcPct val="0"/>
            </a:spcBef>
            <a:spcAft>
              <a:spcPct val="15000"/>
            </a:spcAft>
            <a:buChar char="•"/>
          </a:pPr>
          <a:r>
            <a:rPr lang="en-US" sz="1700" kern="1200" baseline="0" dirty="0"/>
            <a:t>HEMS:</a:t>
          </a:r>
          <a:endParaRPr lang="en-US" sz="1200" kern="1200" baseline="0" dirty="0"/>
        </a:p>
        <a:p>
          <a:pPr marL="114300" lvl="1" indent="-114300" algn="l" defTabSz="622300">
            <a:lnSpc>
              <a:spcPct val="90000"/>
            </a:lnSpc>
            <a:spcBef>
              <a:spcPct val="0"/>
            </a:spcBef>
            <a:spcAft>
              <a:spcPct val="15000"/>
            </a:spcAft>
            <a:buChar char="•"/>
          </a:pPr>
          <a:r>
            <a:rPr lang="en-US" sz="1400" kern="1200" baseline="0" dirty="0"/>
            <a:t>10 </a:t>
          </a:r>
          <a:r>
            <a:rPr lang="en-US" sz="1400" kern="1200" baseline="0" dirty="0" err="1"/>
            <a:t>mn</a:t>
          </a:r>
          <a:r>
            <a:rPr lang="en-US" sz="1400" kern="1200" baseline="0" dirty="0"/>
            <a:t>, 4 grants</a:t>
          </a:r>
        </a:p>
      </dsp:txBody>
      <dsp:txXfrm rot="5400000">
        <a:off x="4108483" y="702310"/>
        <a:ext cx="1910581" cy="210693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F27232-E670-4185-A6DE-453714D8D162}">
      <dsp:nvSpPr>
        <dsp:cNvPr id="0" name=""/>
        <dsp:cNvSpPr/>
      </dsp:nvSpPr>
      <dsp:spPr>
        <a:xfrm>
          <a:off x="480059" y="0"/>
          <a:ext cx="5440680" cy="3733800"/>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F61DF9B-D652-4608-9CDC-D712EEAB0527}">
      <dsp:nvSpPr>
        <dsp:cNvPr id="0" name=""/>
        <dsp:cNvSpPr/>
      </dsp:nvSpPr>
      <dsp:spPr>
        <a:xfrm>
          <a:off x="6875" y="1120140"/>
          <a:ext cx="2060257" cy="14935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2018</a:t>
          </a:r>
        </a:p>
        <a:p>
          <a:pPr marL="0" lvl="0" indent="0" algn="ctr" defTabSz="622300">
            <a:lnSpc>
              <a:spcPct val="90000"/>
            </a:lnSpc>
            <a:spcBef>
              <a:spcPct val="0"/>
            </a:spcBef>
            <a:spcAft>
              <a:spcPct val="35000"/>
            </a:spcAft>
            <a:buNone/>
          </a:pPr>
          <a:r>
            <a:rPr lang="en-US" sz="1400" kern="1200" dirty="0"/>
            <a:t>Commencement of the DOR</a:t>
          </a:r>
        </a:p>
      </dsp:txBody>
      <dsp:txXfrm>
        <a:off x="79783" y="1193048"/>
        <a:ext cx="1914441" cy="1347704"/>
      </dsp:txXfrm>
    </dsp:sp>
    <dsp:sp modelId="{A188D7C4-1FC4-4D4E-A5E2-A741A215BEDE}">
      <dsp:nvSpPr>
        <dsp:cNvPr id="0" name=""/>
        <dsp:cNvSpPr/>
      </dsp:nvSpPr>
      <dsp:spPr>
        <a:xfrm>
          <a:off x="2170271" y="1120140"/>
          <a:ext cx="2060257" cy="14935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2018</a:t>
          </a:r>
        </a:p>
        <a:p>
          <a:pPr marL="0" lvl="0" indent="0" algn="ctr" defTabSz="622300">
            <a:lnSpc>
              <a:spcPct val="90000"/>
            </a:lnSpc>
            <a:spcBef>
              <a:spcPct val="0"/>
            </a:spcBef>
            <a:spcAft>
              <a:spcPct val="35000"/>
            </a:spcAft>
            <a:buNone/>
          </a:pPr>
          <a:r>
            <a:rPr lang="en-US" sz="1400" kern="1200" dirty="0"/>
            <a:t>Research communication or a working paper or equivalent</a:t>
          </a:r>
        </a:p>
      </dsp:txBody>
      <dsp:txXfrm>
        <a:off x="2243179" y="1193048"/>
        <a:ext cx="1914441" cy="1347704"/>
      </dsp:txXfrm>
    </dsp:sp>
    <dsp:sp modelId="{EAFBBF1B-C924-4F4C-B043-6B9C61CC58FB}">
      <dsp:nvSpPr>
        <dsp:cNvPr id="0" name=""/>
        <dsp:cNvSpPr/>
      </dsp:nvSpPr>
      <dsp:spPr>
        <a:xfrm>
          <a:off x="4333666" y="1120140"/>
          <a:ext cx="2060257" cy="14935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2019</a:t>
          </a:r>
        </a:p>
        <a:p>
          <a:pPr marL="0" lvl="0" indent="0" algn="ctr" defTabSz="622300">
            <a:lnSpc>
              <a:spcPct val="90000"/>
            </a:lnSpc>
            <a:spcBef>
              <a:spcPct val="0"/>
            </a:spcBef>
            <a:spcAft>
              <a:spcPct val="35000"/>
            </a:spcAft>
            <a:buNone/>
          </a:pPr>
          <a:r>
            <a:rPr lang="en-US" sz="1400" kern="1200" dirty="0"/>
            <a:t>Journal article/book/monograph etc.</a:t>
          </a:r>
        </a:p>
      </dsp:txBody>
      <dsp:txXfrm>
        <a:off x="4406574" y="1193048"/>
        <a:ext cx="1914441" cy="134770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F27232-E670-4185-A6DE-453714D8D162}">
      <dsp:nvSpPr>
        <dsp:cNvPr id="0" name=""/>
        <dsp:cNvSpPr/>
      </dsp:nvSpPr>
      <dsp:spPr>
        <a:xfrm>
          <a:off x="529045" y="0"/>
          <a:ext cx="5995851" cy="4114800"/>
        </a:xfrm>
        <a:prstGeom prst="rightArrow">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F61DF9B-D652-4608-9CDC-D712EEAB0527}">
      <dsp:nvSpPr>
        <dsp:cNvPr id="0" name=""/>
        <dsp:cNvSpPr/>
      </dsp:nvSpPr>
      <dsp:spPr>
        <a:xfrm>
          <a:off x="239034" y="1234440"/>
          <a:ext cx="2116182" cy="164592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2018</a:t>
          </a:r>
        </a:p>
        <a:p>
          <a:pPr marL="0" lvl="0" indent="0" algn="ctr" defTabSz="755650">
            <a:lnSpc>
              <a:spcPct val="90000"/>
            </a:lnSpc>
            <a:spcBef>
              <a:spcPct val="0"/>
            </a:spcBef>
            <a:spcAft>
              <a:spcPct val="35000"/>
            </a:spcAft>
            <a:buNone/>
          </a:pPr>
          <a:r>
            <a:rPr lang="en-US" sz="1700" kern="1200" dirty="0"/>
            <a:t>Commencement of the RIC</a:t>
          </a:r>
        </a:p>
      </dsp:txBody>
      <dsp:txXfrm>
        <a:off x="319381" y="1314787"/>
        <a:ext cx="1955488" cy="1485226"/>
      </dsp:txXfrm>
    </dsp:sp>
    <dsp:sp modelId="{A188D7C4-1FC4-4D4E-A5E2-A741A215BEDE}">
      <dsp:nvSpPr>
        <dsp:cNvPr id="0" name=""/>
        <dsp:cNvSpPr/>
      </dsp:nvSpPr>
      <dsp:spPr>
        <a:xfrm>
          <a:off x="2468880" y="1234440"/>
          <a:ext cx="2116182" cy="164592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2018</a:t>
          </a:r>
        </a:p>
        <a:p>
          <a:pPr marL="0" lvl="0" indent="0" algn="ctr" defTabSz="755650">
            <a:lnSpc>
              <a:spcPct val="90000"/>
            </a:lnSpc>
            <a:spcBef>
              <a:spcPct val="0"/>
            </a:spcBef>
            <a:spcAft>
              <a:spcPct val="35000"/>
            </a:spcAft>
            <a:buNone/>
          </a:pPr>
          <a:r>
            <a:rPr lang="en-US" sz="1700" kern="1200" dirty="0"/>
            <a:t>Formal agreement with the commercial partner</a:t>
          </a:r>
        </a:p>
      </dsp:txBody>
      <dsp:txXfrm>
        <a:off x="2549227" y="1314787"/>
        <a:ext cx="1955488" cy="1485226"/>
      </dsp:txXfrm>
    </dsp:sp>
    <dsp:sp modelId="{EAFBBF1B-C924-4F4C-B043-6B9C61CC58FB}">
      <dsp:nvSpPr>
        <dsp:cNvPr id="0" name=""/>
        <dsp:cNvSpPr/>
      </dsp:nvSpPr>
      <dsp:spPr>
        <a:xfrm>
          <a:off x="4698725" y="1234440"/>
          <a:ext cx="2116182" cy="164592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2019</a:t>
          </a:r>
        </a:p>
        <a:p>
          <a:pPr marL="0" lvl="0" indent="0" algn="ctr" defTabSz="755650">
            <a:lnSpc>
              <a:spcPct val="90000"/>
            </a:lnSpc>
            <a:spcBef>
              <a:spcPct val="0"/>
            </a:spcBef>
            <a:spcAft>
              <a:spcPct val="35000"/>
            </a:spcAft>
            <a:buNone/>
          </a:pPr>
          <a:r>
            <a:rPr lang="en-US" sz="1700" kern="1200" dirty="0"/>
            <a:t>Submission for intellectual property protection and/or commercialization</a:t>
          </a:r>
        </a:p>
      </dsp:txBody>
      <dsp:txXfrm>
        <a:off x="4779072" y="1314787"/>
        <a:ext cx="1955488" cy="148522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DA136E-2696-41A7-941A-BF519EB57E57}">
      <dsp:nvSpPr>
        <dsp:cNvPr id="0" name=""/>
        <dsp:cNvSpPr/>
      </dsp:nvSpPr>
      <dsp:spPr>
        <a:xfrm>
          <a:off x="2945422" y="1653107"/>
          <a:ext cx="901840" cy="901840"/>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US" sz="2800" kern="1200"/>
            <a:t>IP</a:t>
          </a:r>
        </a:p>
      </dsp:txBody>
      <dsp:txXfrm>
        <a:off x="3077493" y="1785178"/>
        <a:ext cx="637698" cy="637698"/>
      </dsp:txXfrm>
    </dsp:sp>
    <dsp:sp modelId="{229DB397-A69B-4D86-99D2-993F738F357D}">
      <dsp:nvSpPr>
        <dsp:cNvPr id="0" name=""/>
        <dsp:cNvSpPr/>
      </dsp:nvSpPr>
      <dsp:spPr>
        <a:xfrm rot="16200000">
          <a:off x="3263245" y="1218933"/>
          <a:ext cx="266195" cy="381159"/>
        </a:xfrm>
        <a:prstGeom prst="rightArrow">
          <a:avLst>
            <a:gd name="adj1" fmla="val 60000"/>
            <a:gd name="adj2" fmla="val 50000"/>
          </a:avLst>
        </a:prstGeom>
        <a:solidFill>
          <a:schemeClr val="accent2">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a:off x="3303174" y="1335094"/>
        <a:ext cx="186337" cy="228695"/>
      </dsp:txXfrm>
    </dsp:sp>
    <dsp:sp modelId="{9835CAC6-9C84-4DB1-887B-075406D83633}">
      <dsp:nvSpPr>
        <dsp:cNvPr id="0" name=""/>
        <dsp:cNvSpPr/>
      </dsp:nvSpPr>
      <dsp:spPr>
        <a:xfrm>
          <a:off x="2735944" y="-79027"/>
          <a:ext cx="1320797" cy="1229879"/>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Copyright and related rights</a:t>
          </a:r>
        </a:p>
      </dsp:txBody>
      <dsp:txXfrm>
        <a:off x="2929370" y="101085"/>
        <a:ext cx="933945" cy="869655"/>
      </dsp:txXfrm>
    </dsp:sp>
    <dsp:sp modelId="{918D7989-EED8-40EF-9870-38C279D9DB43}">
      <dsp:nvSpPr>
        <dsp:cNvPr id="0" name=""/>
        <dsp:cNvSpPr/>
      </dsp:nvSpPr>
      <dsp:spPr>
        <a:xfrm rot="20520000">
          <a:off x="3934446" y="1690676"/>
          <a:ext cx="295032" cy="381159"/>
        </a:xfrm>
        <a:prstGeom prst="rightArrow">
          <a:avLst>
            <a:gd name="adj1" fmla="val 60000"/>
            <a:gd name="adj2" fmla="val 50000"/>
          </a:avLst>
        </a:prstGeom>
        <a:solidFill>
          <a:schemeClr val="accent3">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a:off x="3936612" y="1780584"/>
        <a:ext cx="206522" cy="228695"/>
      </dsp:txXfrm>
    </dsp:sp>
    <dsp:sp modelId="{4EB0156A-34AD-4AAD-A109-55B482E9C342}">
      <dsp:nvSpPr>
        <dsp:cNvPr id="0" name=""/>
        <dsp:cNvSpPr/>
      </dsp:nvSpPr>
      <dsp:spPr>
        <a:xfrm>
          <a:off x="4327180" y="1058924"/>
          <a:ext cx="1121058" cy="1121058"/>
        </a:xfrm>
        <a:prstGeom prst="ellips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a:t>Trade marks</a:t>
          </a:r>
        </a:p>
      </dsp:txBody>
      <dsp:txXfrm>
        <a:off x="4491355" y="1223099"/>
        <a:ext cx="792708" cy="792708"/>
      </dsp:txXfrm>
    </dsp:sp>
    <dsp:sp modelId="{19B184E7-B4D7-409F-A31B-EB9EEA2D41C0}">
      <dsp:nvSpPr>
        <dsp:cNvPr id="0" name=""/>
        <dsp:cNvSpPr/>
      </dsp:nvSpPr>
      <dsp:spPr>
        <a:xfrm rot="3240000">
          <a:off x="3670146" y="2449454"/>
          <a:ext cx="231255" cy="381159"/>
        </a:xfrm>
        <a:prstGeom prst="rightArrow">
          <a:avLst>
            <a:gd name="adj1" fmla="val 60000"/>
            <a:gd name="adj2" fmla="val 50000"/>
          </a:avLst>
        </a:prstGeom>
        <a:solidFill>
          <a:schemeClr val="accent4">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a:off x="3684445" y="2497623"/>
        <a:ext cx="161879" cy="228695"/>
      </dsp:txXfrm>
    </dsp:sp>
    <dsp:sp modelId="{4DB0E43D-2843-4744-AAEF-BE55B805485C}">
      <dsp:nvSpPr>
        <dsp:cNvPr id="0" name=""/>
        <dsp:cNvSpPr/>
      </dsp:nvSpPr>
      <dsp:spPr>
        <a:xfrm>
          <a:off x="3612357" y="2703892"/>
          <a:ext cx="1411401" cy="1337534"/>
        </a:xfrm>
        <a:prstGeom prst="ellipse">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a:t>Protection of new varieties of plants</a:t>
          </a:r>
          <a:endParaRPr lang="en-US" sz="1400" kern="1200" dirty="0"/>
        </a:p>
      </dsp:txBody>
      <dsp:txXfrm>
        <a:off x="3819052" y="2899769"/>
        <a:ext cx="998011" cy="945780"/>
      </dsp:txXfrm>
    </dsp:sp>
    <dsp:sp modelId="{13FD1434-4E35-4259-96B7-78C94C603222}">
      <dsp:nvSpPr>
        <dsp:cNvPr id="0" name=""/>
        <dsp:cNvSpPr/>
      </dsp:nvSpPr>
      <dsp:spPr>
        <a:xfrm rot="7560000">
          <a:off x="2884650" y="2454185"/>
          <a:ext cx="237646" cy="381159"/>
        </a:xfrm>
        <a:prstGeom prst="rightArrow">
          <a:avLst>
            <a:gd name="adj1" fmla="val 60000"/>
            <a:gd name="adj2" fmla="val 50000"/>
          </a:avLst>
        </a:prstGeom>
        <a:solidFill>
          <a:schemeClr val="accent5">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rot="10800000">
        <a:off x="2941250" y="2501578"/>
        <a:ext cx="166352" cy="228695"/>
      </dsp:txXfrm>
    </dsp:sp>
    <dsp:sp modelId="{67C3D605-4ED2-407B-88E9-8F4103D0B2D6}">
      <dsp:nvSpPr>
        <dsp:cNvPr id="0" name=""/>
        <dsp:cNvSpPr/>
      </dsp:nvSpPr>
      <dsp:spPr>
        <a:xfrm>
          <a:off x="1788769" y="2712356"/>
          <a:ext cx="1371716" cy="1320606"/>
        </a:xfrm>
        <a:prstGeom prst="ellipse">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a:t>Industrial designs</a:t>
          </a:r>
          <a:endParaRPr lang="en-US" sz="1400" kern="1200" dirty="0"/>
        </a:p>
      </dsp:txBody>
      <dsp:txXfrm>
        <a:off x="1989652" y="2905754"/>
        <a:ext cx="969950" cy="933810"/>
      </dsp:txXfrm>
    </dsp:sp>
    <dsp:sp modelId="{52A2CE7B-3A40-47B6-AEA1-C70FE7DFD338}">
      <dsp:nvSpPr>
        <dsp:cNvPr id="0" name=""/>
        <dsp:cNvSpPr/>
      </dsp:nvSpPr>
      <dsp:spPr>
        <a:xfrm rot="11880000">
          <a:off x="2563206" y="1690676"/>
          <a:ext cx="295032" cy="381159"/>
        </a:xfrm>
        <a:prstGeom prst="rightArrow">
          <a:avLst>
            <a:gd name="adj1" fmla="val 60000"/>
            <a:gd name="adj2" fmla="val 50000"/>
          </a:avLst>
        </a:prstGeom>
        <a:solidFill>
          <a:schemeClr val="accent6">
            <a:hueOff val="0"/>
            <a:satOff val="0"/>
            <a:lumOff val="0"/>
            <a:alphaOff val="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kern="1200"/>
        </a:p>
      </dsp:txBody>
      <dsp:txXfrm rot="10800000">
        <a:off x="2649550" y="1780584"/>
        <a:ext cx="206522" cy="228695"/>
      </dsp:txXfrm>
    </dsp:sp>
    <dsp:sp modelId="{A5C17151-A318-4168-A0C7-C4790328B715}">
      <dsp:nvSpPr>
        <dsp:cNvPr id="0" name=""/>
        <dsp:cNvSpPr/>
      </dsp:nvSpPr>
      <dsp:spPr>
        <a:xfrm>
          <a:off x="1344447" y="1058924"/>
          <a:ext cx="1121058" cy="1121058"/>
        </a:xfrm>
        <a:prstGeom prst="ellipse">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Patents</a:t>
          </a:r>
        </a:p>
      </dsp:txBody>
      <dsp:txXfrm>
        <a:off x="1508622" y="1223099"/>
        <a:ext cx="792708" cy="79270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B93FDF-5419-4FAE-B45C-2B01A3DA6367}">
      <dsp:nvSpPr>
        <dsp:cNvPr id="0" name=""/>
        <dsp:cNvSpPr/>
      </dsp:nvSpPr>
      <dsp:spPr>
        <a:xfrm>
          <a:off x="355236" y="1231899"/>
          <a:ext cx="3695700" cy="3695700"/>
        </a:xfrm>
        <a:prstGeom prst="ellipse">
          <a:avLst/>
        </a:prstGeom>
        <a:solidFill>
          <a:srgbClr val="00206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742769C-48DC-4A38-99E5-2ED1EA54A346}">
      <dsp:nvSpPr>
        <dsp:cNvPr id="0" name=""/>
        <dsp:cNvSpPr/>
      </dsp:nvSpPr>
      <dsp:spPr>
        <a:xfrm>
          <a:off x="1094376" y="1971039"/>
          <a:ext cx="2217420" cy="2217420"/>
        </a:xfrm>
        <a:prstGeom prst="ellipse">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3003575-64B4-4207-A4C1-5B2D7A1F9413}">
      <dsp:nvSpPr>
        <dsp:cNvPr id="0" name=""/>
        <dsp:cNvSpPr/>
      </dsp:nvSpPr>
      <dsp:spPr>
        <a:xfrm>
          <a:off x="1833516" y="2710179"/>
          <a:ext cx="739140" cy="739140"/>
        </a:xfrm>
        <a:prstGeom prst="ellipse">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3A8D162-905B-417C-BEA1-694C5B93EF02}">
      <dsp:nvSpPr>
        <dsp:cNvPr id="0" name=""/>
        <dsp:cNvSpPr/>
      </dsp:nvSpPr>
      <dsp:spPr>
        <a:xfrm>
          <a:off x="3433400" y="0"/>
          <a:ext cx="4314822" cy="10779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17780" rIns="17780" bIns="17780" numCol="1" spcCol="1270" anchor="ctr" anchorCtr="0">
          <a:noAutofit/>
        </a:bodyPr>
        <a:lstStyle/>
        <a:p>
          <a:pPr marL="0" lvl="0" indent="0" algn="l" defTabSz="622300">
            <a:lnSpc>
              <a:spcPct val="90000"/>
            </a:lnSpc>
            <a:spcBef>
              <a:spcPct val="0"/>
            </a:spcBef>
            <a:spcAft>
              <a:spcPct val="35000"/>
            </a:spcAft>
            <a:buNone/>
          </a:pPr>
          <a:r>
            <a:rPr lang="en-US" sz="1400" kern="1200" dirty="0">
              <a:solidFill>
                <a:srgbClr val="006600"/>
              </a:solidFill>
              <a:latin typeface="Trebuchet MS" pitchFamily="34" charset="0"/>
            </a:rPr>
            <a:t>University Business Linkage Offices (UBL)</a:t>
          </a:r>
        </a:p>
        <a:p>
          <a:pPr marL="0" lvl="0" indent="0" algn="l" defTabSz="622300">
            <a:lnSpc>
              <a:spcPct val="90000"/>
            </a:lnSpc>
            <a:spcBef>
              <a:spcPct val="0"/>
            </a:spcBef>
            <a:spcAft>
              <a:spcPct val="35000"/>
            </a:spcAft>
            <a:buNone/>
          </a:pPr>
          <a:r>
            <a:rPr lang="en-US" sz="1400" kern="1200" dirty="0">
              <a:solidFill>
                <a:srgbClr val="006600"/>
              </a:solidFill>
              <a:latin typeface="Trebuchet MS" pitchFamily="34" charset="0"/>
            </a:rPr>
            <a:t>Total allocation LKR 225 million: No of grants (15)</a:t>
          </a:r>
          <a:endParaRPr lang="en-US" sz="1400" kern="1200" dirty="0"/>
        </a:p>
      </dsp:txBody>
      <dsp:txXfrm>
        <a:off x="3433400" y="0"/>
        <a:ext cx="4314822" cy="1077912"/>
      </dsp:txXfrm>
    </dsp:sp>
    <dsp:sp modelId="{2EAB0EA5-8764-4429-941A-9E1276B5FB2F}">
      <dsp:nvSpPr>
        <dsp:cNvPr id="0" name=""/>
        <dsp:cNvSpPr/>
      </dsp:nvSpPr>
      <dsp:spPr>
        <a:xfrm>
          <a:off x="4204923" y="538956"/>
          <a:ext cx="461962" cy="0"/>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8FA7E1F-711F-4C59-8E44-9DBEE44D4E34}">
      <dsp:nvSpPr>
        <dsp:cNvPr id="0" name=""/>
        <dsp:cNvSpPr/>
      </dsp:nvSpPr>
      <dsp:spPr>
        <a:xfrm rot="5400000">
          <a:off x="1932992" y="809666"/>
          <a:ext cx="2540177" cy="1999989"/>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8567E1B-C3B4-4F0F-A8C0-AB17F19CFBDE}">
      <dsp:nvSpPr>
        <dsp:cNvPr id="0" name=""/>
        <dsp:cNvSpPr/>
      </dsp:nvSpPr>
      <dsp:spPr>
        <a:xfrm>
          <a:off x="3596552" y="1096959"/>
          <a:ext cx="4698990" cy="10779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17780" rIns="17780" bIns="17780" numCol="1" spcCol="1270" anchor="ctr" anchorCtr="0">
          <a:noAutofit/>
        </a:bodyPr>
        <a:lstStyle/>
        <a:p>
          <a:pPr marL="0" lvl="0" indent="0" algn="l" defTabSz="622300">
            <a:lnSpc>
              <a:spcPct val="90000"/>
            </a:lnSpc>
            <a:spcBef>
              <a:spcPct val="0"/>
            </a:spcBef>
            <a:spcAft>
              <a:spcPct val="35000"/>
            </a:spcAft>
            <a:buNone/>
          </a:pPr>
          <a:r>
            <a:rPr lang="en-US" sz="1400" kern="1200" dirty="0">
              <a:solidFill>
                <a:srgbClr val="5F0554"/>
              </a:solidFill>
              <a:latin typeface="Trebuchet MS" pitchFamily="34" charset="0"/>
            </a:rPr>
            <a:t>Research Innovation and Commercialization (RIC)</a:t>
          </a:r>
        </a:p>
        <a:p>
          <a:pPr marL="0" lvl="0" indent="0" algn="l" defTabSz="622300">
            <a:lnSpc>
              <a:spcPct val="90000"/>
            </a:lnSpc>
            <a:spcBef>
              <a:spcPct val="0"/>
            </a:spcBef>
            <a:spcAft>
              <a:spcPct val="35000"/>
            </a:spcAft>
            <a:buNone/>
          </a:pPr>
          <a:r>
            <a:rPr lang="en-US" sz="1400" kern="1200" dirty="0">
              <a:solidFill>
                <a:srgbClr val="5F0554"/>
              </a:solidFill>
              <a:latin typeface="Trebuchet MS" pitchFamily="34" charset="0"/>
            </a:rPr>
            <a:t>Total allocation LKR 960 million: No. of grants (27)</a:t>
          </a:r>
        </a:p>
        <a:p>
          <a:pPr marL="0" lvl="0" indent="0" algn="l" defTabSz="622300">
            <a:lnSpc>
              <a:spcPct val="90000"/>
            </a:lnSpc>
            <a:spcBef>
              <a:spcPct val="0"/>
            </a:spcBef>
            <a:spcAft>
              <a:spcPct val="35000"/>
            </a:spcAft>
            <a:buNone/>
          </a:pPr>
          <a:r>
            <a:rPr lang="en-US" sz="1400" i="1" kern="1200" dirty="0">
              <a:solidFill>
                <a:srgbClr val="5F0554"/>
              </a:solidFill>
              <a:latin typeface="Trebuchet MS" pitchFamily="34" charset="0"/>
            </a:rPr>
            <a:t>Innovation Commercialization Enhancement (ICE)</a:t>
          </a:r>
        </a:p>
        <a:p>
          <a:pPr marL="0" lvl="0" indent="0" algn="l" defTabSz="622300">
            <a:lnSpc>
              <a:spcPct val="90000"/>
            </a:lnSpc>
            <a:spcBef>
              <a:spcPct val="0"/>
            </a:spcBef>
            <a:spcAft>
              <a:spcPct val="35000"/>
            </a:spcAft>
            <a:buNone/>
          </a:pPr>
          <a:r>
            <a:rPr lang="en-US" sz="1400" i="1" kern="1200" dirty="0">
              <a:solidFill>
                <a:srgbClr val="5F0554"/>
              </a:solidFill>
              <a:latin typeface="Trebuchet MS" pitchFamily="34" charset="0"/>
            </a:rPr>
            <a:t>Total allocation LKR 315 million: No. of grants (9)</a:t>
          </a:r>
          <a:endParaRPr lang="en-US" sz="1400" kern="1200" dirty="0"/>
        </a:p>
      </dsp:txBody>
      <dsp:txXfrm>
        <a:off x="3596552" y="1096959"/>
        <a:ext cx="4698990" cy="1077912"/>
      </dsp:txXfrm>
    </dsp:sp>
    <dsp:sp modelId="{0CEB28B0-119B-4B6E-86FF-7D701EB72F15}">
      <dsp:nvSpPr>
        <dsp:cNvPr id="0" name=""/>
        <dsp:cNvSpPr/>
      </dsp:nvSpPr>
      <dsp:spPr>
        <a:xfrm>
          <a:off x="4204923" y="1616868"/>
          <a:ext cx="461962" cy="0"/>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832BB39-2DDF-4CBA-B9CC-10765838AB93}">
      <dsp:nvSpPr>
        <dsp:cNvPr id="0" name=""/>
        <dsp:cNvSpPr/>
      </dsp:nvSpPr>
      <dsp:spPr>
        <a:xfrm rot="5400000">
          <a:off x="2478231" y="1870763"/>
          <a:ext cx="1979416" cy="1470272"/>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4737BD0-28DD-4627-8E5B-FF564294811A}">
      <dsp:nvSpPr>
        <dsp:cNvPr id="0" name=""/>
        <dsp:cNvSpPr/>
      </dsp:nvSpPr>
      <dsp:spPr>
        <a:xfrm>
          <a:off x="3946535" y="2163758"/>
          <a:ext cx="4349007" cy="10779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17780" rIns="17780" bIns="17780" numCol="1" spcCol="1270" anchor="ctr" anchorCtr="0">
          <a:noAutofit/>
        </a:bodyPr>
        <a:lstStyle/>
        <a:p>
          <a:pPr marL="0" lvl="0" indent="0" algn="l" defTabSz="622300">
            <a:lnSpc>
              <a:spcPct val="90000"/>
            </a:lnSpc>
            <a:spcBef>
              <a:spcPct val="0"/>
            </a:spcBef>
            <a:spcAft>
              <a:spcPct val="35000"/>
            </a:spcAft>
            <a:buNone/>
          </a:pPr>
          <a:r>
            <a:rPr lang="en-US" sz="1400" kern="1200" dirty="0">
              <a:solidFill>
                <a:srgbClr val="00339A"/>
              </a:solidFill>
              <a:latin typeface="Trebuchet MS" pitchFamily="34" charset="0"/>
            </a:rPr>
            <a:t>Development oriented Research (DOR)</a:t>
          </a:r>
        </a:p>
        <a:p>
          <a:pPr marL="0" lvl="0" indent="0" algn="l" defTabSz="622300">
            <a:lnSpc>
              <a:spcPct val="90000"/>
            </a:lnSpc>
            <a:spcBef>
              <a:spcPct val="0"/>
            </a:spcBef>
            <a:spcAft>
              <a:spcPct val="35000"/>
            </a:spcAft>
            <a:buNone/>
          </a:pPr>
          <a:r>
            <a:rPr lang="en-US" sz="1400" kern="1200" dirty="0">
              <a:solidFill>
                <a:srgbClr val="00339A"/>
              </a:solidFill>
              <a:latin typeface="Trebuchet MS" pitchFamily="34" charset="0"/>
            </a:rPr>
            <a:t>Total allocation LKR 850 million: No. of grants (39)</a:t>
          </a:r>
          <a:endParaRPr lang="en-US" sz="1400" kern="1200" dirty="0"/>
        </a:p>
      </dsp:txBody>
      <dsp:txXfrm>
        <a:off x="3946535" y="2163758"/>
        <a:ext cx="4349007" cy="1077912"/>
      </dsp:txXfrm>
    </dsp:sp>
    <dsp:sp modelId="{5A94FA07-46F1-457D-B040-F05E2248C6B8}">
      <dsp:nvSpPr>
        <dsp:cNvPr id="0" name=""/>
        <dsp:cNvSpPr/>
      </dsp:nvSpPr>
      <dsp:spPr>
        <a:xfrm>
          <a:off x="4204923" y="2694781"/>
          <a:ext cx="461962" cy="0"/>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883F111-9C6F-4D3F-8D43-76E7287415D6}">
      <dsp:nvSpPr>
        <dsp:cNvPr id="0" name=""/>
        <dsp:cNvSpPr/>
      </dsp:nvSpPr>
      <dsp:spPr>
        <a:xfrm rot="5400000">
          <a:off x="3024147" y="2930998"/>
          <a:ext cx="1414221" cy="940555"/>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1">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2#1">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B0A57580-2905-4E35-B83F-F493CE5DDFD9}" type="datetimeFigureOut">
              <a:rPr lang="en-US"/>
              <a:pPr>
                <a:defRPr/>
              </a:pPr>
              <a:t>2/27/2018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C855C6A7-46B3-4DEF-9EDF-B93366F5BD3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z="1200" kern="1200" dirty="0">
              <a:solidFill>
                <a:schemeClr val="tx1"/>
              </a:solidFill>
              <a:latin typeface="+mn-lt"/>
              <a:ea typeface="+mn-ea"/>
              <a:cs typeface="+mn-cs"/>
            </a:endParaRPr>
          </a:p>
        </p:txBody>
      </p:sp>
      <p:sp>
        <p:nvSpPr>
          <p:cNvPr id="419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09B0BA1-D739-4B26-8C68-5F2B899D31DF}" type="slidenum">
              <a:rPr lang="en-US">
                <a:solidFill>
                  <a:srgbClr val="000000"/>
                </a:solidFill>
              </a:rPr>
              <a:pPr fontAlgn="base">
                <a:spcBef>
                  <a:spcPct val="0"/>
                </a:spcBef>
                <a:spcAft>
                  <a:spcPct val="0"/>
                </a:spcAft>
              </a:pPr>
              <a:t>1</a:t>
            </a:fld>
            <a:endParaRPr lang="en-US">
              <a:solidFill>
                <a:srgbClr val="000000"/>
              </a:solidFill>
            </a:endParaRPr>
          </a:p>
        </p:txBody>
      </p:sp>
    </p:spTree>
    <p:extLst>
      <p:ext uri="{BB962C8B-B14F-4D97-AF65-F5344CB8AC3E}">
        <p14:creationId xmlns:p14="http://schemas.microsoft.com/office/powerpoint/2010/main" val="37404257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a:solidFill>
                  <a:srgbClr val="C00000"/>
                </a:solidFill>
              </a:rPr>
              <a:t>communications/presentations at conferences, working papers, journal articles, books, monographs, patents, copyrights, trademarks etc are considered as research and innovation outcomes and all competitive grant</a:t>
            </a:r>
            <a:r>
              <a:rPr lang="en-US" sz="1200" baseline="0" dirty="0">
                <a:solidFill>
                  <a:srgbClr val="C00000"/>
                </a:solidFill>
              </a:rPr>
              <a:t> winners must aim to achieve a certain number of such outcomes during the grant period. The objectives is to build a culture of research and innovation in the relevant dept/faculty or study program which will be continued beyond the life of AHEAD</a:t>
            </a:r>
            <a:endParaRPr lang="en-US" dirty="0"/>
          </a:p>
        </p:txBody>
      </p:sp>
      <p:sp>
        <p:nvSpPr>
          <p:cNvPr id="4" name="Slide Number Placeholder 3"/>
          <p:cNvSpPr>
            <a:spLocks noGrp="1"/>
          </p:cNvSpPr>
          <p:nvPr>
            <p:ph type="sldNum" sz="quarter" idx="10"/>
          </p:nvPr>
        </p:nvSpPr>
        <p:spPr/>
        <p:txBody>
          <a:bodyPr/>
          <a:lstStyle/>
          <a:p>
            <a:pPr>
              <a:defRPr/>
            </a:pPr>
            <a:fld id="{C855C6A7-46B3-4DEF-9EDF-B93366F5BD35}" type="slidenum">
              <a:rPr lang="en-US" smtClean="0"/>
              <a:pPr>
                <a:defRPr/>
              </a:pPr>
              <a:t>10</a:t>
            </a:fld>
            <a:endParaRPr lang="en-US"/>
          </a:p>
        </p:txBody>
      </p:sp>
    </p:spTree>
    <p:extLst>
      <p:ext uri="{BB962C8B-B14F-4D97-AF65-F5344CB8AC3E}">
        <p14:creationId xmlns:p14="http://schemas.microsoft.com/office/powerpoint/2010/main" val="9301397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855C6A7-46B3-4DEF-9EDF-B93366F5BD35}" type="slidenum">
              <a:rPr lang="en-US" smtClean="0"/>
              <a:pPr>
                <a:defRPr/>
              </a:pPr>
              <a:t>11</a:t>
            </a:fld>
            <a:endParaRPr lang="en-US"/>
          </a:p>
        </p:txBody>
      </p:sp>
    </p:spTree>
    <p:extLst>
      <p:ext uri="{BB962C8B-B14F-4D97-AF65-F5344CB8AC3E}">
        <p14:creationId xmlns:p14="http://schemas.microsoft.com/office/powerpoint/2010/main" val="18984795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pPr>
              <a:defRPr/>
            </a:pPr>
            <a:fld id="{C855C6A7-46B3-4DEF-9EDF-B93366F5BD35}" type="slidenum">
              <a:rPr lang="en-US" smtClean="0"/>
              <a:pPr>
                <a:defRPr/>
              </a:pPr>
              <a:t>13</a:t>
            </a:fld>
            <a:endParaRPr lang="en-US"/>
          </a:p>
        </p:txBody>
      </p:sp>
    </p:spTree>
    <p:extLst>
      <p:ext uri="{BB962C8B-B14F-4D97-AF65-F5344CB8AC3E}">
        <p14:creationId xmlns:p14="http://schemas.microsoft.com/office/powerpoint/2010/main" val="9913252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855C6A7-46B3-4DEF-9EDF-B93366F5BD35}" type="slidenum">
              <a:rPr lang="en-US" smtClean="0"/>
              <a:pPr>
                <a:defRPr/>
              </a:pPr>
              <a:t>14</a:t>
            </a:fld>
            <a:endParaRPr lang="en-US"/>
          </a:p>
        </p:txBody>
      </p:sp>
    </p:spTree>
    <p:extLst>
      <p:ext uri="{BB962C8B-B14F-4D97-AF65-F5344CB8AC3E}">
        <p14:creationId xmlns:p14="http://schemas.microsoft.com/office/powerpoint/2010/main" val="7060466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855C6A7-46B3-4DEF-9EDF-B93366F5BD35}" type="slidenum">
              <a:rPr lang="en-US" smtClean="0"/>
              <a:pPr>
                <a:defRPr/>
              </a:pPr>
              <a:t>17</a:t>
            </a:fld>
            <a:endParaRPr lang="en-US"/>
          </a:p>
        </p:txBody>
      </p:sp>
    </p:spTree>
    <p:extLst>
      <p:ext uri="{BB962C8B-B14F-4D97-AF65-F5344CB8AC3E}">
        <p14:creationId xmlns:p14="http://schemas.microsoft.com/office/powerpoint/2010/main" val="6175082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855C6A7-46B3-4DEF-9EDF-B93366F5BD35}" type="slidenum">
              <a:rPr lang="en-US" smtClean="0"/>
              <a:pPr>
                <a:defRPr/>
              </a:pPr>
              <a:t>18</a:t>
            </a:fld>
            <a:endParaRPr lang="en-US"/>
          </a:p>
        </p:txBody>
      </p:sp>
    </p:spTree>
    <p:extLst>
      <p:ext uri="{BB962C8B-B14F-4D97-AF65-F5344CB8AC3E}">
        <p14:creationId xmlns:p14="http://schemas.microsoft.com/office/powerpoint/2010/main" val="14409464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 presents the overall framework of AHEAD results area 3. The outer blue circle represents the DOR grants. The inner purple circle represents the RIC and ICE grants. The inner core in green represents the UBL cells.  These UBL cells will support the Universities for their research commercialization activities.</a:t>
            </a:r>
          </a:p>
        </p:txBody>
      </p:sp>
      <p:sp>
        <p:nvSpPr>
          <p:cNvPr id="4" name="Slide Number Placeholder 3"/>
          <p:cNvSpPr>
            <a:spLocks noGrp="1"/>
          </p:cNvSpPr>
          <p:nvPr>
            <p:ph type="sldNum" sz="quarter" idx="10"/>
          </p:nvPr>
        </p:nvSpPr>
        <p:spPr/>
        <p:txBody>
          <a:bodyPr/>
          <a:lstStyle/>
          <a:p>
            <a:pPr>
              <a:defRPr/>
            </a:pPr>
            <a:fld id="{C855C6A7-46B3-4DEF-9EDF-B93366F5BD35}" type="slidenum">
              <a:rPr lang="en-US" smtClean="0"/>
              <a:pPr>
                <a:defRPr/>
              </a:pPr>
              <a:t>25</a:t>
            </a:fld>
            <a:endParaRPr lang="en-US"/>
          </a:p>
        </p:txBody>
      </p:sp>
    </p:spTree>
    <p:extLst>
      <p:ext uri="{BB962C8B-B14F-4D97-AF65-F5344CB8AC3E}">
        <p14:creationId xmlns:p14="http://schemas.microsoft.com/office/powerpoint/2010/main" val="37712191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a:t>Finally the results area 3 will have a direct impact on the University ranking. As an example Times Higher Education Ranking allocated 30% for research </a:t>
            </a:r>
            <a:r>
              <a:rPr lang="en-US" sz="1200" kern="1200" dirty="0">
                <a:solidFill>
                  <a:schemeClr val="tx1"/>
                </a:solidFill>
                <a:latin typeface="+mn-lt"/>
                <a:ea typeface="+mn-ea"/>
                <a:cs typeface="+mn-cs"/>
              </a:rPr>
              <a:t>(Reputation survey:18%, Research income: 6%, Research productivity: 6%), 30% for citations and 2.5% for industry income. Some percentage of international outlook is also</a:t>
            </a:r>
            <a:r>
              <a:rPr lang="en-US" sz="1200" kern="1200" baseline="0" dirty="0">
                <a:solidFill>
                  <a:schemeClr val="tx1"/>
                </a:solidFill>
                <a:latin typeface="+mn-lt"/>
                <a:ea typeface="+mn-ea"/>
                <a:cs typeface="+mn-cs"/>
              </a:rPr>
              <a:t> arising from research. Hence one can say RDIC has about 65 % contribution towards improvement in ranking</a:t>
            </a:r>
            <a:endParaRPr lang="en-US" sz="1200" kern="1200" dirty="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pPr>
              <a:defRPr/>
            </a:pPr>
            <a:fld id="{C855C6A7-46B3-4DEF-9EDF-B93366F5BD35}" type="slidenum">
              <a:rPr lang="en-US" smtClean="0"/>
              <a:pPr>
                <a:defRPr/>
              </a:pPr>
              <a:t>26</a:t>
            </a:fld>
            <a:endParaRPr lang="en-US"/>
          </a:p>
        </p:txBody>
      </p:sp>
    </p:spTree>
    <p:extLst>
      <p:ext uri="{BB962C8B-B14F-4D97-AF65-F5344CB8AC3E}">
        <p14:creationId xmlns:p14="http://schemas.microsoft.com/office/powerpoint/2010/main" val="1061651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pPr>
              <a:defRPr/>
            </a:pPr>
            <a:fld id="{C855C6A7-46B3-4DEF-9EDF-B93366F5BD35}" type="slidenum">
              <a:rPr lang="en-US" smtClean="0"/>
              <a:pPr>
                <a:defRPr/>
              </a:pPr>
              <a:t>2</a:t>
            </a:fld>
            <a:endParaRPr lang="en-US"/>
          </a:p>
        </p:txBody>
      </p:sp>
    </p:spTree>
    <p:extLst>
      <p:ext uri="{BB962C8B-B14F-4D97-AF65-F5344CB8AC3E}">
        <p14:creationId xmlns:p14="http://schemas.microsoft.com/office/powerpoint/2010/main" val="14903806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eaLnBrk="1" hangingPunct="1">
              <a:spcBef>
                <a:spcPct val="0"/>
              </a:spcBef>
            </a:pPr>
            <a:endParaRPr lang="en-US" dirty="0"/>
          </a:p>
        </p:txBody>
      </p:sp>
      <p:sp>
        <p:nvSpPr>
          <p:cNvPr id="4" name="Slide Number Placeholder 3"/>
          <p:cNvSpPr>
            <a:spLocks noGrp="1"/>
          </p:cNvSpPr>
          <p:nvPr>
            <p:ph type="sldNum" sz="quarter" idx="10"/>
          </p:nvPr>
        </p:nvSpPr>
        <p:spPr/>
        <p:txBody>
          <a:bodyPr/>
          <a:lstStyle/>
          <a:p>
            <a:pPr>
              <a:defRPr/>
            </a:pPr>
            <a:fld id="{C855C6A7-46B3-4DEF-9EDF-B93366F5BD35}" type="slidenum">
              <a:rPr lang="en-US" smtClean="0"/>
              <a:pPr>
                <a:defRPr/>
              </a:pPr>
              <a:t>3</a:t>
            </a:fld>
            <a:endParaRPr lang="en-US"/>
          </a:p>
        </p:txBody>
      </p:sp>
    </p:spTree>
    <p:extLst>
      <p:ext uri="{BB962C8B-B14F-4D97-AF65-F5344CB8AC3E}">
        <p14:creationId xmlns:p14="http://schemas.microsoft.com/office/powerpoint/2010/main" val="21302711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latin typeface="+mn-lt"/>
                <a:ea typeface="+mn-ea"/>
                <a:cs typeface="+mn-cs"/>
              </a:rPr>
              <a:t>This slide will go into the details of results area 3.  There</a:t>
            </a:r>
            <a:r>
              <a:rPr lang="en-US" sz="1200" kern="1200" baseline="0" dirty="0">
                <a:solidFill>
                  <a:schemeClr val="tx1"/>
                </a:solidFill>
                <a:latin typeface="+mn-lt"/>
                <a:ea typeface="+mn-ea"/>
                <a:cs typeface="+mn-cs"/>
              </a:rPr>
              <a:t> are t</a:t>
            </a:r>
            <a:r>
              <a:rPr lang="en-US" sz="1200" kern="1200" dirty="0">
                <a:solidFill>
                  <a:schemeClr val="tx1"/>
                </a:solidFill>
                <a:latin typeface="+mn-lt"/>
                <a:ea typeface="+mn-ea"/>
                <a:cs typeface="+mn-cs"/>
              </a:rPr>
              <a:t>hree types of Development-Oriented Research (DOR) programs</a:t>
            </a:r>
            <a:r>
              <a:rPr lang="en-US" sz="1200" kern="1200" baseline="0" dirty="0">
                <a:solidFill>
                  <a:schemeClr val="tx1"/>
                </a:solidFill>
                <a:latin typeface="+mn-lt"/>
                <a:ea typeface="+mn-ea"/>
                <a:cs typeface="+mn-cs"/>
              </a:rPr>
              <a:t>. Three</a:t>
            </a:r>
            <a:r>
              <a:rPr lang="en-US" sz="1200" kern="1200" dirty="0">
                <a:solidFill>
                  <a:schemeClr val="tx1"/>
                </a:solidFill>
                <a:latin typeface="+mn-lt"/>
                <a:ea typeface="+mn-ea"/>
                <a:cs typeface="+mn-cs"/>
              </a:rPr>
              <a:t> are also 3 types of Research and Innovation Commercialization (RIC) programs. Innovation commercialization enhancement program s are for the HETC/QIG/W4 winners to</a:t>
            </a:r>
            <a:r>
              <a:rPr lang="en-US" sz="1200" kern="1200" baseline="0" dirty="0">
                <a:solidFill>
                  <a:schemeClr val="tx1"/>
                </a:solidFill>
                <a:latin typeface="+mn-lt"/>
                <a:ea typeface="+mn-ea"/>
                <a:cs typeface="+mn-cs"/>
              </a:rPr>
              <a:t> improve their commercialization </a:t>
            </a:r>
            <a:r>
              <a:rPr lang="en-US" sz="1200" kern="1200" baseline="0" dirty="0" err="1">
                <a:solidFill>
                  <a:schemeClr val="tx1"/>
                </a:solidFill>
                <a:latin typeface="+mn-lt"/>
                <a:ea typeface="+mn-ea"/>
                <a:cs typeface="+mn-cs"/>
              </a:rPr>
              <a:t>endeavours</a:t>
            </a:r>
            <a:r>
              <a:rPr lang="en-US" sz="1200" kern="1200" baseline="0" dirty="0">
                <a:solidFill>
                  <a:schemeClr val="tx1"/>
                </a:solidFill>
                <a:latin typeface="+mn-lt"/>
                <a:ea typeface="+mn-ea"/>
                <a:cs typeface="+mn-cs"/>
              </a:rPr>
              <a:t>. </a:t>
            </a:r>
            <a:r>
              <a:rPr lang="en-US" sz="1200" kern="1200" dirty="0">
                <a:solidFill>
                  <a:schemeClr val="tx1"/>
                </a:solidFill>
                <a:latin typeface="+mn-lt"/>
                <a:ea typeface="+mn-ea"/>
                <a:cs typeface="+mn-cs"/>
              </a:rPr>
              <a:t>In addition, under AHEAD the university-business linkage offices will be</a:t>
            </a:r>
            <a:r>
              <a:rPr lang="en-US" sz="1200" kern="1200" baseline="0" dirty="0">
                <a:solidFill>
                  <a:schemeClr val="tx1"/>
                </a:solidFill>
                <a:latin typeface="+mn-lt"/>
                <a:ea typeface="+mn-ea"/>
                <a:cs typeface="+mn-cs"/>
              </a:rPr>
              <a:t> </a:t>
            </a:r>
            <a:r>
              <a:rPr lang="en-US" sz="1200" kern="1200" dirty="0">
                <a:solidFill>
                  <a:schemeClr val="tx1"/>
                </a:solidFill>
                <a:latin typeface="+mn-lt"/>
                <a:ea typeface="+mn-ea"/>
                <a:cs typeface="+mn-cs"/>
              </a:rPr>
              <a:t>developed and strengthened.  These UBL cells will function</a:t>
            </a:r>
            <a:r>
              <a:rPr lang="en-US" sz="1200" kern="1200" baseline="0" dirty="0">
                <a:solidFill>
                  <a:schemeClr val="tx1"/>
                </a:solidFill>
                <a:latin typeface="+mn-lt"/>
                <a:ea typeface="+mn-ea"/>
                <a:cs typeface="+mn-cs"/>
              </a:rPr>
              <a:t> as the Tech Transfer offices and support commercialization of research at universities.</a:t>
            </a:r>
            <a:endParaRPr lang="en-US" sz="1200" kern="1200" dirty="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pPr>
              <a:defRPr/>
            </a:pPr>
            <a:fld id="{C855C6A7-46B3-4DEF-9EDF-B93366F5BD35}" type="slidenum">
              <a:rPr lang="en-US" smtClean="0"/>
              <a:pPr>
                <a:defRPr/>
              </a:pPr>
              <a:t>4</a:t>
            </a:fld>
            <a:endParaRPr lang="en-US"/>
          </a:p>
        </p:txBody>
      </p:sp>
    </p:spTree>
    <p:extLst>
      <p:ext uri="{BB962C8B-B14F-4D97-AF65-F5344CB8AC3E}">
        <p14:creationId xmlns:p14="http://schemas.microsoft.com/office/powerpoint/2010/main" val="39200003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855C6A7-46B3-4DEF-9EDF-B93366F5BD35}" type="slidenum">
              <a:rPr lang="en-US" smtClean="0"/>
              <a:pPr>
                <a:defRPr/>
              </a:pPr>
              <a:t>5</a:t>
            </a:fld>
            <a:endParaRPr lang="en-US"/>
          </a:p>
        </p:txBody>
      </p:sp>
    </p:spTree>
    <p:extLst>
      <p:ext uri="{BB962C8B-B14F-4D97-AF65-F5344CB8AC3E}">
        <p14:creationId xmlns:p14="http://schemas.microsoft.com/office/powerpoint/2010/main" val="7791250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p>
          <a:p>
            <a:endParaRPr lang="en-US" dirty="0"/>
          </a:p>
        </p:txBody>
      </p:sp>
      <p:sp>
        <p:nvSpPr>
          <p:cNvPr id="4" name="Slide Number Placeholder 3"/>
          <p:cNvSpPr>
            <a:spLocks noGrp="1"/>
          </p:cNvSpPr>
          <p:nvPr>
            <p:ph type="sldNum" sz="quarter" idx="10"/>
          </p:nvPr>
        </p:nvSpPr>
        <p:spPr/>
        <p:txBody>
          <a:bodyPr/>
          <a:lstStyle/>
          <a:p>
            <a:pPr>
              <a:defRPr/>
            </a:pPr>
            <a:fld id="{C855C6A7-46B3-4DEF-9EDF-B93366F5BD35}" type="slidenum">
              <a:rPr lang="en-US" smtClean="0"/>
              <a:pPr>
                <a:defRPr/>
              </a:pPr>
              <a:t>6</a:t>
            </a:fld>
            <a:endParaRPr lang="en-US"/>
          </a:p>
        </p:txBody>
      </p:sp>
    </p:spTree>
    <p:extLst>
      <p:ext uri="{BB962C8B-B14F-4D97-AF65-F5344CB8AC3E}">
        <p14:creationId xmlns:p14="http://schemas.microsoft.com/office/powerpoint/2010/main" val="35808120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855C6A7-46B3-4DEF-9EDF-B93366F5BD35}" type="slidenum">
              <a:rPr lang="en-US" smtClean="0"/>
              <a:pPr>
                <a:defRPr/>
              </a:pPr>
              <a:t>7</a:t>
            </a:fld>
            <a:endParaRPr lang="en-US"/>
          </a:p>
        </p:txBody>
      </p:sp>
    </p:spTree>
    <p:extLst>
      <p:ext uri="{BB962C8B-B14F-4D97-AF65-F5344CB8AC3E}">
        <p14:creationId xmlns:p14="http://schemas.microsoft.com/office/powerpoint/2010/main" val="12317234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855C6A7-46B3-4DEF-9EDF-B93366F5BD35}" type="slidenum">
              <a:rPr lang="en-US" smtClean="0"/>
              <a:pPr>
                <a:defRPr/>
              </a:pPr>
              <a:t>8</a:t>
            </a:fld>
            <a:endParaRPr lang="en-US"/>
          </a:p>
        </p:txBody>
      </p:sp>
    </p:spTree>
    <p:extLst>
      <p:ext uri="{BB962C8B-B14F-4D97-AF65-F5344CB8AC3E}">
        <p14:creationId xmlns:p14="http://schemas.microsoft.com/office/powerpoint/2010/main" val="42358456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a:t>AHEAD outcomes are expected to be achieved at 3 levels. The overall program level is the PDO. What is relevant for results area 3 is PDO 5. This will measure the success of results area 3 as a whole. The degree of success of individual grant winners will be measured through disbursement linked indicators.  What is relevant for results area 3 is DLI 6. This will measure a series of milestones in the performance of individual grants. The development of University Business linkage cells will help create a better enabling environment for academics to undertake industry relevant research and development activities.  This will be the  intermediate outcome indicator number 4 for AHEAD. </a:t>
            </a:r>
            <a:endParaRPr lang="en-US" dirty="0"/>
          </a:p>
        </p:txBody>
      </p:sp>
      <p:sp>
        <p:nvSpPr>
          <p:cNvPr id="4" name="Slide Number Placeholder 3"/>
          <p:cNvSpPr>
            <a:spLocks noGrp="1"/>
          </p:cNvSpPr>
          <p:nvPr>
            <p:ph type="sldNum" sz="quarter" idx="10"/>
          </p:nvPr>
        </p:nvSpPr>
        <p:spPr/>
        <p:txBody>
          <a:bodyPr/>
          <a:lstStyle/>
          <a:p>
            <a:pPr>
              <a:defRPr/>
            </a:pPr>
            <a:fld id="{C855C6A7-46B3-4DEF-9EDF-B93366F5BD35}" type="slidenum">
              <a:rPr lang="en-US" smtClean="0"/>
              <a:pPr>
                <a:defRPr/>
              </a:pPr>
              <a:t>9</a:t>
            </a:fld>
            <a:endParaRPr lang="en-US"/>
          </a:p>
        </p:txBody>
      </p:sp>
    </p:spTree>
    <p:extLst>
      <p:ext uri="{BB962C8B-B14F-4D97-AF65-F5344CB8AC3E}">
        <p14:creationId xmlns:p14="http://schemas.microsoft.com/office/powerpoint/2010/main" val="22707754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84B729E-CDAE-46E0-9930-FFB8C3609BBB}" type="datetimeFigureOut">
              <a:rPr lang="en-US"/>
              <a:pPr>
                <a:defRPr/>
              </a:pPr>
              <a:t>2/27/2018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E45ADB2-A9AF-4DC8-9A1C-02A721FEE41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15DD863-9627-41F1-95D1-06B973F7A75A}" type="datetimeFigureOut">
              <a:rPr lang="en-US"/>
              <a:pPr>
                <a:defRPr/>
              </a:pPr>
              <a:t>2/27/2018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DC42D02-077D-4A27-8F18-6B703E8A952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F2032B2-73F0-4828-A7CC-F476CAA9EF3F}" type="datetimeFigureOut">
              <a:rPr lang="en-US"/>
              <a:pPr>
                <a:defRPr/>
              </a:pPr>
              <a:t>2/27/2018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C52B025-3A7F-412A-A081-CFBC9D35458B}"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 1 column">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786150" y="410828"/>
            <a:ext cx="7571700" cy="936899"/>
          </a:xfrm>
          <a:prstGeom prst="rect">
            <a:avLst/>
          </a:prstGeom>
        </p:spPr>
        <p:txBody>
          <a:bodyPr/>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0" name="Shape 40"/>
          <p:cNvSpPr txBox="1">
            <a:spLocks noGrp="1"/>
          </p:cNvSpPr>
          <p:nvPr>
            <p:ph type="body" idx="1"/>
          </p:nvPr>
        </p:nvSpPr>
        <p:spPr>
          <a:xfrm>
            <a:off x="786150" y="1682268"/>
            <a:ext cx="7571700" cy="4764899"/>
          </a:xfrm>
          <a:prstGeom prst="rect">
            <a:avLst/>
          </a:prstGeom>
        </p:spPr>
        <p:txBody>
          <a:bodyPr/>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Tree>
    <p:extLst>
      <p:ext uri="{BB962C8B-B14F-4D97-AF65-F5344CB8AC3E}">
        <p14:creationId xmlns:p14="http://schemas.microsoft.com/office/powerpoint/2010/main" val="411342882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0622018-B223-4D26-B0E4-914B793BFBB0}" type="datetimeFigureOut">
              <a:rPr lang="en-US"/>
              <a:pPr>
                <a:defRPr/>
              </a:pPr>
              <a:t>2/27/2018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51EFBC6-57DC-4902-993F-4BFD22EFB4B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EECF9442-0E1A-4E62-8111-A5D4A9489302}" type="datetimeFigureOut">
              <a:rPr lang="en-US"/>
              <a:pPr>
                <a:defRPr/>
              </a:pPr>
              <a:t>2/27/2018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96F5E2B-567D-43AB-9865-EA8FE129778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9D30396E-D654-4266-B05B-86664279E0FA}" type="datetimeFigureOut">
              <a:rPr lang="en-US"/>
              <a:pPr>
                <a:defRPr/>
              </a:pPr>
              <a:t>2/27/2018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9BD1E79-6C05-40D4-AEFC-2E6EF663818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2CB7F209-1105-4EB5-A17F-6878ACCF2CA2}" type="datetimeFigureOut">
              <a:rPr lang="en-US"/>
              <a:pPr>
                <a:defRPr/>
              </a:pPr>
              <a:t>2/27/2018</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84BE4F3-4A0C-40C5-A315-1331E8B9D67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00626BAF-2E17-4430-ABE2-16074C381590}" type="datetimeFigureOut">
              <a:rPr lang="en-US"/>
              <a:pPr>
                <a:defRPr/>
              </a:pPr>
              <a:t>2/27/2018</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D6A6F61-09C5-41CD-8A4F-D88123F2937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046851A-07E6-4580-A207-D90F0808D1AA}" type="datetimeFigureOut">
              <a:rPr lang="en-US"/>
              <a:pPr>
                <a:defRPr/>
              </a:pPr>
              <a:t>2/27/2018</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590842BD-0002-4DD5-9529-731473FFC59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BC5DAC46-8E11-46FE-BAA7-484599997915}" type="datetimeFigureOut">
              <a:rPr lang="en-US"/>
              <a:pPr>
                <a:defRPr/>
              </a:pPr>
              <a:t>2/27/2018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50BF8AE-84C6-4CD3-A313-150AC2E14E8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1FDE796-37FB-4623-ADEE-A9B6DE38B4DA}" type="datetimeFigureOut">
              <a:rPr lang="en-US"/>
              <a:pPr>
                <a:defRPr/>
              </a:pPr>
              <a:t>2/27/2018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B6CD7EC-6AD6-4A74-B8EE-C6CE2831D7C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337E7F3-A13C-48B6-B3CE-5D6C41A1DB8D}" type="datetimeFigureOut">
              <a:rPr lang="en-US"/>
              <a:pPr>
                <a:defRPr/>
              </a:pPr>
              <a:t>2/27/2018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8D426456-7249-466F-8D5B-D03DCDBADC8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1.xml"/><Relationship Id="rId1" Type="http://schemas.openxmlformats.org/officeDocument/2006/relationships/slideLayout" Target="../slideLayouts/slideLayout6.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2.xml"/><Relationship Id="rId1" Type="http://schemas.openxmlformats.org/officeDocument/2006/relationships/slideLayout" Target="../slideLayouts/slideLayout6.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6.xml"/><Relationship Id="rId1" Type="http://schemas.openxmlformats.org/officeDocument/2006/relationships/slideLayout" Target="../slideLayouts/slideLayout6.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txBox="1">
            <a:spLocks/>
          </p:cNvSpPr>
          <p:nvPr/>
        </p:nvSpPr>
        <p:spPr>
          <a:xfrm>
            <a:off x="533400" y="838200"/>
            <a:ext cx="8077200" cy="3124200"/>
          </a:xfrm>
          <a:prstGeom prst="rect">
            <a:avLst/>
          </a:prstGeom>
        </p:spPr>
        <p:txBody>
          <a:bodyPr/>
          <a:lstStyle>
            <a:lvl1pPr marL="0" indent="0" algn="ctr" defTabSz="914400" rtl="0" eaLnBrk="1" latinLnBrk="0" hangingPunct="1">
              <a:spcBef>
                <a:spcPct val="20000"/>
              </a:spcBef>
              <a:buFont typeface="Arial" pitchFamily="34" charset="0"/>
              <a:buNone/>
              <a:defRPr sz="3200" kern="1200">
                <a:solidFill>
                  <a:srgbClr val="275FAB"/>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fontAlgn="auto">
              <a:spcAft>
                <a:spcPts val="0"/>
              </a:spcAft>
              <a:defRPr/>
            </a:pPr>
            <a:r>
              <a:rPr lang="en-US" sz="2800" b="1" dirty="0">
                <a:solidFill>
                  <a:schemeClr val="accent5">
                    <a:lumMod val="75000"/>
                  </a:schemeClr>
                </a:solidFill>
                <a:cs typeface="Arial" charset="0"/>
              </a:rPr>
              <a:t>Accelerating Higher Education Expansion and Development Operation (AHEAD)</a:t>
            </a:r>
          </a:p>
          <a:p>
            <a:pPr fontAlgn="auto">
              <a:spcAft>
                <a:spcPts val="0"/>
              </a:spcAft>
              <a:defRPr/>
            </a:pPr>
            <a:endParaRPr lang="en-US" sz="2800" b="1" dirty="0">
              <a:solidFill>
                <a:schemeClr val="tx1"/>
              </a:solidFill>
              <a:cs typeface="Arial" charset="0"/>
            </a:endParaRPr>
          </a:p>
          <a:p>
            <a:pPr fontAlgn="auto">
              <a:spcAft>
                <a:spcPts val="0"/>
              </a:spcAft>
              <a:defRPr/>
            </a:pPr>
            <a:endParaRPr lang="en-US" sz="2800" b="1" dirty="0">
              <a:solidFill>
                <a:schemeClr val="tx1"/>
              </a:solidFill>
              <a:cs typeface="Arial" charset="0"/>
            </a:endParaRPr>
          </a:p>
          <a:p>
            <a:pPr fontAlgn="auto">
              <a:spcAft>
                <a:spcPts val="0"/>
              </a:spcAft>
              <a:defRPr/>
            </a:pPr>
            <a:endParaRPr lang="en-US" sz="2400" b="1" dirty="0">
              <a:solidFill>
                <a:schemeClr val="accent5">
                  <a:lumMod val="75000"/>
                </a:schemeClr>
              </a:solidFill>
              <a:cs typeface="Arial" charset="0"/>
            </a:endParaRPr>
          </a:p>
          <a:p>
            <a:pPr fontAlgn="auto">
              <a:spcAft>
                <a:spcPts val="0"/>
              </a:spcAft>
              <a:defRPr/>
            </a:pPr>
            <a:r>
              <a:rPr lang="en-US" sz="2400" b="1" dirty="0">
                <a:solidFill>
                  <a:schemeClr val="accent5">
                    <a:lumMod val="75000"/>
                  </a:schemeClr>
                </a:solidFill>
                <a:cs typeface="Arial" charset="0"/>
              </a:rPr>
              <a:t>February 09, 2018</a:t>
            </a:r>
          </a:p>
        </p:txBody>
      </p:sp>
      <p:sp>
        <p:nvSpPr>
          <p:cNvPr id="12" name="TextBox 11"/>
          <p:cNvSpPr txBox="1"/>
          <p:nvPr/>
        </p:nvSpPr>
        <p:spPr>
          <a:xfrm>
            <a:off x="990600" y="4953000"/>
            <a:ext cx="3581400" cy="646331"/>
          </a:xfrm>
          <a:prstGeom prst="rect">
            <a:avLst/>
          </a:prstGeom>
          <a:noFill/>
        </p:spPr>
        <p:txBody>
          <a:bodyPr wrap="square" rtlCol="0">
            <a:spAutoFit/>
          </a:bodyPr>
          <a:lstStyle/>
          <a:p>
            <a:r>
              <a:rPr lang="en-US" b="1" dirty="0">
                <a:solidFill>
                  <a:srgbClr val="002060"/>
                </a:solidFill>
                <a:latin typeface="+mj-lt"/>
              </a:rPr>
              <a:t>MINISTRY OF HIGHER EDUCATION AND HIGHWAYS</a:t>
            </a:r>
          </a:p>
        </p:txBody>
      </p:sp>
      <p:sp>
        <p:nvSpPr>
          <p:cNvPr id="9" name="Rectangle 8"/>
          <p:cNvSpPr/>
          <p:nvPr/>
        </p:nvSpPr>
        <p:spPr>
          <a:xfrm>
            <a:off x="4191000" y="6019800"/>
            <a:ext cx="4038600" cy="369332"/>
          </a:xfrm>
          <a:prstGeom prst="rect">
            <a:avLst/>
          </a:prstGeom>
        </p:spPr>
        <p:txBody>
          <a:bodyPr wrap="square">
            <a:spAutoFit/>
          </a:bodyPr>
          <a:lstStyle/>
          <a:p>
            <a:r>
              <a:rPr lang="en-US" b="1" dirty="0">
                <a:solidFill>
                  <a:srgbClr val="002060"/>
                </a:solidFill>
                <a:latin typeface="+mj-lt"/>
              </a:rPr>
              <a:t>UNIVERSITY GRANTS COMMISSION</a:t>
            </a:r>
          </a:p>
        </p:txBody>
      </p:sp>
      <p:pic>
        <p:nvPicPr>
          <p:cNvPr id="1026" name="Picture 2" descr="D:\Thusitha 2016 laptop\WB project\OMST\letterhead\logo\logo ahead v13.png"/>
          <p:cNvPicPr>
            <a:picLocks noChangeAspect="1" noChangeArrowheads="1"/>
          </p:cNvPicPr>
          <p:nvPr/>
        </p:nvPicPr>
        <p:blipFill>
          <a:blip r:embed="rId3"/>
          <a:srcRect/>
          <a:stretch>
            <a:fillRect/>
          </a:stretch>
        </p:blipFill>
        <p:spPr bwMode="auto">
          <a:xfrm>
            <a:off x="3581400" y="1981200"/>
            <a:ext cx="2209800" cy="1205780"/>
          </a:xfrm>
          <a:prstGeom prst="rect">
            <a:avLst/>
          </a:prstGeom>
          <a:noFill/>
        </p:spPr>
      </p:pic>
      <p:pic>
        <p:nvPicPr>
          <p:cNvPr id="10" name="Picture 9" descr="SriLankaGovernmentLogo"/>
          <p:cNvPicPr/>
          <p:nvPr/>
        </p:nvPicPr>
        <p:blipFill>
          <a:blip r:embed="rId4"/>
          <a:srcRect/>
          <a:stretch>
            <a:fillRect/>
          </a:stretch>
        </p:blipFill>
        <p:spPr bwMode="auto">
          <a:xfrm>
            <a:off x="304800" y="4800600"/>
            <a:ext cx="670937" cy="871869"/>
          </a:xfrm>
          <a:prstGeom prst="rect">
            <a:avLst/>
          </a:prstGeom>
          <a:noFill/>
          <a:ln w="9525">
            <a:noFill/>
            <a:miter lim="800000"/>
            <a:headEnd/>
            <a:tailEnd/>
          </a:ln>
        </p:spPr>
      </p:pic>
      <p:pic>
        <p:nvPicPr>
          <p:cNvPr id="11" name="Picture 10" descr="Image result for world bank logo"/>
          <p:cNvPicPr/>
          <p:nvPr/>
        </p:nvPicPr>
        <p:blipFill>
          <a:blip r:embed="rId5"/>
          <a:srcRect/>
          <a:stretch>
            <a:fillRect/>
          </a:stretch>
        </p:blipFill>
        <p:spPr bwMode="auto">
          <a:xfrm>
            <a:off x="5486401" y="4953000"/>
            <a:ext cx="914400" cy="651636"/>
          </a:xfrm>
          <a:prstGeom prst="rect">
            <a:avLst/>
          </a:prstGeom>
          <a:noFill/>
          <a:ln w="9525">
            <a:noFill/>
            <a:miter lim="800000"/>
            <a:headEnd/>
            <a:tailEnd/>
          </a:ln>
        </p:spPr>
      </p:pic>
      <p:sp>
        <p:nvSpPr>
          <p:cNvPr id="13" name="TextBox 12"/>
          <p:cNvSpPr txBox="1"/>
          <p:nvPr/>
        </p:nvSpPr>
        <p:spPr>
          <a:xfrm>
            <a:off x="6400800" y="5105400"/>
            <a:ext cx="2514600" cy="369332"/>
          </a:xfrm>
          <a:prstGeom prst="rect">
            <a:avLst/>
          </a:prstGeom>
          <a:noFill/>
        </p:spPr>
        <p:txBody>
          <a:bodyPr wrap="square" rtlCol="0">
            <a:spAutoFit/>
          </a:bodyPr>
          <a:lstStyle/>
          <a:p>
            <a:r>
              <a:rPr lang="en-US" b="1" dirty="0">
                <a:solidFill>
                  <a:srgbClr val="002060"/>
                </a:solidFill>
                <a:latin typeface="+mj-lt"/>
              </a:rPr>
              <a:t>WORLD BANK GROUP</a:t>
            </a:r>
            <a:endParaRPr lang="en-US" dirty="0">
              <a:latin typeface="+mj-lt"/>
            </a:endParaRPr>
          </a:p>
        </p:txBody>
      </p:sp>
      <p:pic>
        <p:nvPicPr>
          <p:cNvPr id="14" name="Picture 13" descr="Image result for UGC Sri Lanka logo"/>
          <p:cNvPicPr/>
          <p:nvPr/>
        </p:nvPicPr>
        <p:blipFill>
          <a:blip r:embed="rId6"/>
          <a:srcRect/>
          <a:stretch>
            <a:fillRect/>
          </a:stretch>
        </p:blipFill>
        <p:spPr bwMode="auto">
          <a:xfrm>
            <a:off x="3276600" y="5715000"/>
            <a:ext cx="714597" cy="82708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t>Research and Innovation Outcomes</a:t>
            </a:r>
          </a:p>
        </p:txBody>
      </p:sp>
      <p:sp>
        <p:nvSpPr>
          <p:cNvPr id="3" name="Content Placeholder 2"/>
          <p:cNvSpPr>
            <a:spLocks noGrp="1"/>
          </p:cNvSpPr>
          <p:nvPr>
            <p:ph idx="1"/>
          </p:nvPr>
        </p:nvSpPr>
        <p:spPr/>
        <p:txBody>
          <a:bodyPr/>
          <a:lstStyle/>
          <a:p>
            <a:r>
              <a:rPr lang="en-US" dirty="0"/>
              <a:t>The recipients of DOR and RIC (including ICE) grants must aim to produce “research and innovation outcomes” during the grant period.</a:t>
            </a:r>
          </a:p>
          <a:p>
            <a:pPr>
              <a:buNone/>
            </a:pPr>
            <a:r>
              <a:rPr lang="en-US" i="1" dirty="0"/>
              <a:t>	</a:t>
            </a:r>
            <a:r>
              <a:rPr lang="en-US" sz="2800" i="1" dirty="0">
                <a:solidFill>
                  <a:srgbClr val="002060"/>
                </a:solidFill>
              </a:rPr>
              <a:t>Note:</a:t>
            </a:r>
            <a:r>
              <a:rPr lang="en-US" sz="2800" dirty="0">
                <a:solidFill>
                  <a:srgbClr val="002060"/>
                </a:solidFill>
              </a:rPr>
              <a:t> The ‘research and innovation outcomes’ are a generic name for research results. Their format will vary across disciplines: for example, communications/presentations at conferences, working papers, journal articles, books, monographs, patents, copyrights, trademarks, license agreements.</a:t>
            </a:r>
          </a:p>
        </p:txBody>
      </p:sp>
    </p:spTree>
    <p:extLst>
      <p:ext uri="{BB962C8B-B14F-4D97-AF65-F5344CB8AC3E}">
        <p14:creationId xmlns:p14="http://schemas.microsoft.com/office/powerpoint/2010/main" val="8806824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a:solidFill>
                  <a:srgbClr val="002060"/>
                </a:solidFill>
              </a:rPr>
              <a:t>Expected DOR outcomes</a:t>
            </a:r>
          </a:p>
        </p:txBody>
      </p:sp>
      <p:graphicFrame>
        <p:nvGraphicFramePr>
          <p:cNvPr id="5" name="Diagram 4"/>
          <p:cNvGraphicFramePr/>
          <p:nvPr>
            <p:extLst>
              <p:ext uri="{D42A27DB-BD31-4B8C-83A1-F6EECF244321}">
                <p14:modId xmlns:p14="http://schemas.microsoft.com/office/powerpoint/2010/main" val="3757963562"/>
              </p:ext>
            </p:extLst>
          </p:nvPr>
        </p:nvGraphicFramePr>
        <p:xfrm>
          <a:off x="1371600" y="1752600"/>
          <a:ext cx="6400800" cy="3733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angle 5"/>
          <p:cNvSpPr/>
          <p:nvPr/>
        </p:nvSpPr>
        <p:spPr>
          <a:xfrm>
            <a:off x="1066800" y="5867400"/>
            <a:ext cx="7609776" cy="369332"/>
          </a:xfrm>
          <a:prstGeom prst="rect">
            <a:avLst/>
          </a:prstGeom>
        </p:spPr>
        <p:txBody>
          <a:bodyPr wrap="none">
            <a:spAutoFit/>
          </a:bodyPr>
          <a:lstStyle/>
          <a:p>
            <a:r>
              <a:rPr lang="en-US" dirty="0">
                <a:solidFill>
                  <a:srgbClr val="002060"/>
                </a:solidFill>
              </a:rPr>
              <a:t>Second round DORs winners will start in 2019 and will complete in 2021 </a:t>
            </a:r>
          </a:p>
        </p:txBody>
      </p:sp>
    </p:spTree>
    <p:extLst>
      <p:ext uri="{BB962C8B-B14F-4D97-AF65-F5344CB8AC3E}">
        <p14:creationId xmlns:p14="http://schemas.microsoft.com/office/powerpoint/2010/main" val="42108727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F43F9D-9B7B-4E4B-922A-188944DEC6E9}"/>
              </a:ext>
            </a:extLst>
          </p:cNvPr>
          <p:cNvSpPr>
            <a:spLocks noGrp="1"/>
          </p:cNvSpPr>
          <p:nvPr>
            <p:ph type="title"/>
          </p:nvPr>
        </p:nvSpPr>
        <p:spPr/>
        <p:txBody>
          <a:bodyPr/>
          <a:lstStyle/>
          <a:p>
            <a:r>
              <a:rPr lang="en-US" dirty="0">
                <a:solidFill>
                  <a:srgbClr val="002060"/>
                </a:solidFill>
              </a:rPr>
              <a:t>DOR: Key Performance Indicators </a:t>
            </a:r>
          </a:p>
        </p:txBody>
      </p:sp>
      <p:graphicFrame>
        <p:nvGraphicFramePr>
          <p:cNvPr id="3" name="Table 2">
            <a:extLst>
              <a:ext uri="{FF2B5EF4-FFF2-40B4-BE49-F238E27FC236}">
                <a16:creationId xmlns:a16="http://schemas.microsoft.com/office/drawing/2014/main" id="{771454DE-F549-4C78-9928-CF271340EE40}"/>
              </a:ext>
            </a:extLst>
          </p:cNvPr>
          <p:cNvGraphicFramePr>
            <a:graphicFrameLocks noGrp="1"/>
          </p:cNvGraphicFramePr>
          <p:nvPr>
            <p:extLst/>
          </p:nvPr>
        </p:nvGraphicFramePr>
        <p:xfrm>
          <a:off x="457200" y="1417638"/>
          <a:ext cx="8229600" cy="4112347"/>
        </p:xfrm>
        <a:graphic>
          <a:graphicData uri="http://schemas.openxmlformats.org/drawingml/2006/table">
            <a:tbl>
              <a:tblPr firstRow="1" firstCol="1" bandRow="1">
                <a:tableStyleId>{5C22544A-7EE6-4342-B048-85BDC9FD1C3A}</a:tableStyleId>
              </a:tblPr>
              <a:tblGrid>
                <a:gridCol w="381000">
                  <a:extLst>
                    <a:ext uri="{9D8B030D-6E8A-4147-A177-3AD203B41FA5}">
                      <a16:colId xmlns:a16="http://schemas.microsoft.com/office/drawing/2014/main" val="2012488697"/>
                    </a:ext>
                  </a:extLst>
                </a:gridCol>
                <a:gridCol w="3505200">
                  <a:extLst>
                    <a:ext uri="{9D8B030D-6E8A-4147-A177-3AD203B41FA5}">
                      <a16:colId xmlns:a16="http://schemas.microsoft.com/office/drawing/2014/main" val="3915490823"/>
                    </a:ext>
                  </a:extLst>
                </a:gridCol>
                <a:gridCol w="838200">
                  <a:extLst>
                    <a:ext uri="{9D8B030D-6E8A-4147-A177-3AD203B41FA5}">
                      <a16:colId xmlns:a16="http://schemas.microsoft.com/office/drawing/2014/main" val="2823606990"/>
                    </a:ext>
                  </a:extLst>
                </a:gridCol>
                <a:gridCol w="762000">
                  <a:extLst>
                    <a:ext uri="{9D8B030D-6E8A-4147-A177-3AD203B41FA5}">
                      <a16:colId xmlns:a16="http://schemas.microsoft.com/office/drawing/2014/main" val="703895709"/>
                    </a:ext>
                  </a:extLst>
                </a:gridCol>
                <a:gridCol w="685800">
                  <a:extLst>
                    <a:ext uri="{9D8B030D-6E8A-4147-A177-3AD203B41FA5}">
                      <a16:colId xmlns:a16="http://schemas.microsoft.com/office/drawing/2014/main" val="4168641065"/>
                    </a:ext>
                  </a:extLst>
                </a:gridCol>
                <a:gridCol w="609600">
                  <a:extLst>
                    <a:ext uri="{9D8B030D-6E8A-4147-A177-3AD203B41FA5}">
                      <a16:colId xmlns:a16="http://schemas.microsoft.com/office/drawing/2014/main" val="665640860"/>
                    </a:ext>
                  </a:extLst>
                </a:gridCol>
                <a:gridCol w="609600">
                  <a:extLst>
                    <a:ext uri="{9D8B030D-6E8A-4147-A177-3AD203B41FA5}">
                      <a16:colId xmlns:a16="http://schemas.microsoft.com/office/drawing/2014/main" val="4078743653"/>
                    </a:ext>
                  </a:extLst>
                </a:gridCol>
                <a:gridCol w="838200">
                  <a:extLst>
                    <a:ext uri="{9D8B030D-6E8A-4147-A177-3AD203B41FA5}">
                      <a16:colId xmlns:a16="http://schemas.microsoft.com/office/drawing/2014/main" val="1623567357"/>
                    </a:ext>
                  </a:extLst>
                </a:gridCol>
              </a:tblGrid>
              <a:tr h="411162">
                <a:tc>
                  <a:txBody>
                    <a:bodyPr/>
                    <a:lstStyle/>
                    <a:p>
                      <a:pPr marL="0" marR="0">
                        <a:spcBef>
                          <a:spcPts val="0"/>
                        </a:spcBef>
                        <a:spcAft>
                          <a:spcPts val="0"/>
                        </a:spcAft>
                        <a:tabLst>
                          <a:tab pos="3473450" algn="l"/>
                        </a:tabLst>
                      </a:pPr>
                      <a:r>
                        <a:rPr lang="en-US" sz="1400" kern="1400">
                          <a:effectLst/>
                        </a:rPr>
                        <a:t>No.</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spcBef>
                          <a:spcPts val="0"/>
                        </a:spcBef>
                        <a:spcAft>
                          <a:spcPts val="0"/>
                        </a:spcAft>
                        <a:tabLst>
                          <a:tab pos="3473450" algn="l"/>
                        </a:tabLst>
                      </a:pPr>
                      <a:r>
                        <a:rPr lang="en-US" sz="1400" kern="1400" dirty="0">
                          <a:effectLst/>
                        </a:rPr>
                        <a:t>Key Performance Indicators</a:t>
                      </a:r>
                      <a:endParaRPr lang="en-US" sz="1400" kern="1400" dirty="0">
                        <a:solidFill>
                          <a:srgbClr val="000000"/>
                        </a:solidFill>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spcBef>
                          <a:spcPts val="0"/>
                        </a:spcBef>
                        <a:spcAft>
                          <a:spcPts val="0"/>
                        </a:spcAft>
                        <a:tabLst>
                          <a:tab pos="3473450" algn="l"/>
                        </a:tabLst>
                      </a:pPr>
                      <a:r>
                        <a:rPr lang="en-US" sz="1400" kern="1400">
                          <a:effectLst/>
                        </a:rPr>
                        <a:t>Baseline</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spcBef>
                          <a:spcPts val="0"/>
                        </a:spcBef>
                        <a:spcAft>
                          <a:spcPts val="0"/>
                        </a:spcAft>
                        <a:tabLst>
                          <a:tab pos="3473450" algn="l"/>
                        </a:tabLst>
                      </a:pPr>
                      <a:r>
                        <a:rPr lang="en-US" sz="1400" kern="1400">
                          <a:effectLst/>
                        </a:rPr>
                        <a:t>Year 1</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spcBef>
                          <a:spcPts val="0"/>
                        </a:spcBef>
                        <a:spcAft>
                          <a:spcPts val="0"/>
                        </a:spcAft>
                        <a:tabLst>
                          <a:tab pos="3473450" algn="l"/>
                        </a:tabLst>
                      </a:pPr>
                      <a:r>
                        <a:rPr lang="en-US" sz="1400" kern="1400">
                          <a:effectLst/>
                        </a:rPr>
                        <a:t>Year 2</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spcBef>
                          <a:spcPts val="0"/>
                        </a:spcBef>
                        <a:spcAft>
                          <a:spcPts val="0"/>
                        </a:spcAft>
                        <a:tabLst>
                          <a:tab pos="3473450" algn="l"/>
                        </a:tabLst>
                      </a:pPr>
                      <a:r>
                        <a:rPr lang="en-US" sz="1400" kern="1400">
                          <a:effectLst/>
                        </a:rPr>
                        <a:t>Year 3</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spcBef>
                          <a:spcPts val="0"/>
                        </a:spcBef>
                        <a:spcAft>
                          <a:spcPts val="0"/>
                        </a:spcAft>
                        <a:tabLst>
                          <a:tab pos="3473450" algn="l"/>
                        </a:tabLst>
                      </a:pPr>
                      <a:r>
                        <a:rPr lang="en-US" sz="1400" kern="1400">
                          <a:effectLst/>
                        </a:rPr>
                        <a:t>Final</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spcBef>
                          <a:spcPts val="0"/>
                        </a:spcBef>
                        <a:spcAft>
                          <a:spcPts val="0"/>
                        </a:spcAft>
                        <a:tabLst>
                          <a:tab pos="3473450" algn="l"/>
                        </a:tabLst>
                      </a:pPr>
                      <a:r>
                        <a:rPr lang="en-US" sz="1400" kern="1400" dirty="0">
                          <a:effectLst/>
                        </a:rPr>
                        <a:t>Evidence*</a:t>
                      </a:r>
                      <a:endParaRPr lang="en-US" sz="1400" kern="1400" dirty="0">
                        <a:solidFill>
                          <a:srgbClr val="000000"/>
                        </a:solidFill>
                        <a:effectLst/>
                        <a:latin typeface="Times New Roman" panose="02020603050405020304" pitchFamily="18" charset="0"/>
                        <a:ea typeface="Times New Roman" panose="02020603050405020304" pitchFamily="18" charset="0"/>
                      </a:endParaRPr>
                    </a:p>
                  </a:txBody>
                  <a:tcPr marL="44276" marR="44276" marT="0" marB="0"/>
                </a:tc>
                <a:extLst>
                  <a:ext uri="{0D108BD9-81ED-4DB2-BD59-A6C34878D82A}">
                    <a16:rowId xmlns:a16="http://schemas.microsoft.com/office/drawing/2014/main" val="3347138467"/>
                  </a:ext>
                </a:extLst>
              </a:tr>
              <a:tr h="333145">
                <a:tc>
                  <a:txBody>
                    <a:bodyPr/>
                    <a:lstStyle/>
                    <a:p>
                      <a:pPr marL="0" marR="0">
                        <a:spcBef>
                          <a:spcPts val="0"/>
                        </a:spcBef>
                        <a:spcAft>
                          <a:spcPts val="0"/>
                        </a:spcAft>
                        <a:tabLst>
                          <a:tab pos="3473450" algn="l"/>
                        </a:tabLst>
                      </a:pPr>
                      <a:r>
                        <a:rPr lang="en-US" sz="1400" kern="1400">
                          <a:effectLst/>
                        </a:rPr>
                        <a:t>1</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spcBef>
                          <a:spcPts val="0"/>
                        </a:spcBef>
                        <a:spcAft>
                          <a:spcPts val="0"/>
                        </a:spcAft>
                        <a:tabLst>
                          <a:tab pos="3473450" algn="l"/>
                        </a:tabLst>
                      </a:pPr>
                      <a:r>
                        <a:rPr lang="en-US" sz="1400" kern="1400" dirty="0">
                          <a:effectLst/>
                        </a:rPr>
                        <a:t>Number of working papers </a:t>
                      </a:r>
                      <a:endParaRPr lang="en-US" sz="1400" kern="1400" dirty="0">
                        <a:solidFill>
                          <a:srgbClr val="000000"/>
                        </a:solidFill>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lgn="ctr">
                        <a:spcBef>
                          <a:spcPts val="0"/>
                        </a:spcBef>
                        <a:spcAft>
                          <a:spcPts val="0"/>
                        </a:spcAft>
                        <a:tabLst>
                          <a:tab pos="3473450" algn="l"/>
                        </a:tabLst>
                      </a:pPr>
                      <a:r>
                        <a:rPr lang="en-US" sz="1400" kern="1400" dirty="0">
                          <a:effectLst/>
                        </a:rPr>
                        <a:t>0</a:t>
                      </a:r>
                      <a:endParaRPr lang="en-US" sz="1400" kern="1400" dirty="0">
                        <a:solidFill>
                          <a:srgbClr val="000000"/>
                        </a:solidFill>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4276" marR="44276" marT="0" marB="0"/>
                </a:tc>
                <a:extLst>
                  <a:ext uri="{0D108BD9-81ED-4DB2-BD59-A6C34878D82A}">
                    <a16:rowId xmlns:a16="http://schemas.microsoft.com/office/drawing/2014/main" val="3270834376"/>
                  </a:ext>
                </a:extLst>
              </a:tr>
              <a:tr h="304800">
                <a:tc>
                  <a:txBody>
                    <a:bodyPr/>
                    <a:lstStyle/>
                    <a:p>
                      <a:pPr marL="0" marR="0">
                        <a:spcBef>
                          <a:spcPts val="0"/>
                        </a:spcBef>
                        <a:spcAft>
                          <a:spcPts val="0"/>
                        </a:spcAft>
                        <a:tabLst>
                          <a:tab pos="3473450" algn="l"/>
                        </a:tabLst>
                      </a:pPr>
                      <a:r>
                        <a:rPr lang="en-US" sz="1400" kern="1400">
                          <a:effectLst/>
                        </a:rPr>
                        <a:t>2</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spcBef>
                          <a:spcPts val="0"/>
                        </a:spcBef>
                        <a:spcAft>
                          <a:spcPts val="0"/>
                        </a:spcAft>
                        <a:tabLst>
                          <a:tab pos="3473450" algn="l"/>
                        </a:tabLst>
                      </a:pPr>
                      <a:r>
                        <a:rPr lang="en-US" sz="1400" kern="1400">
                          <a:effectLst/>
                        </a:rPr>
                        <a:t>Number of communications (abstract)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lgn="ctr">
                        <a:spcBef>
                          <a:spcPts val="0"/>
                        </a:spcBef>
                        <a:spcAft>
                          <a:spcPts val="0"/>
                        </a:spcAft>
                        <a:tabLst>
                          <a:tab pos="3473450" algn="l"/>
                        </a:tabLst>
                      </a:pPr>
                      <a:r>
                        <a:rPr lang="en-US" sz="1400" kern="1400" dirty="0">
                          <a:effectLst/>
                        </a:rPr>
                        <a:t>0</a:t>
                      </a:r>
                      <a:endParaRPr lang="en-US" sz="1400" kern="1400" dirty="0">
                        <a:solidFill>
                          <a:srgbClr val="000000"/>
                        </a:solidFill>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spcBef>
                          <a:spcPts val="0"/>
                        </a:spcBef>
                        <a:spcAft>
                          <a:spcPts val="0"/>
                        </a:spcAft>
                        <a:tabLst>
                          <a:tab pos="3473450" algn="l"/>
                        </a:tabLst>
                      </a:pPr>
                      <a:r>
                        <a:rPr lang="en-US" sz="1400" kern="1400" dirty="0">
                          <a:effectLst/>
                        </a:rPr>
                        <a:t> </a:t>
                      </a:r>
                      <a:endParaRPr lang="en-US" sz="1400" kern="1400" dirty="0">
                        <a:solidFill>
                          <a:srgbClr val="000000"/>
                        </a:solidFill>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4276" marR="44276" marT="0" marB="0"/>
                </a:tc>
                <a:extLst>
                  <a:ext uri="{0D108BD9-81ED-4DB2-BD59-A6C34878D82A}">
                    <a16:rowId xmlns:a16="http://schemas.microsoft.com/office/drawing/2014/main" val="500675349"/>
                  </a:ext>
                </a:extLst>
              </a:tr>
              <a:tr h="381000">
                <a:tc>
                  <a:txBody>
                    <a:bodyPr/>
                    <a:lstStyle/>
                    <a:p>
                      <a:pPr marL="0" marR="0">
                        <a:spcBef>
                          <a:spcPts val="0"/>
                        </a:spcBef>
                        <a:spcAft>
                          <a:spcPts val="0"/>
                        </a:spcAft>
                        <a:tabLst>
                          <a:tab pos="3473450" algn="l"/>
                        </a:tabLst>
                      </a:pPr>
                      <a:r>
                        <a:rPr lang="en-US" sz="1400" kern="1400">
                          <a:effectLst/>
                        </a:rPr>
                        <a:t>3</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spcBef>
                          <a:spcPts val="0"/>
                        </a:spcBef>
                        <a:spcAft>
                          <a:spcPts val="0"/>
                        </a:spcAft>
                        <a:tabLst>
                          <a:tab pos="3473450" algn="l"/>
                        </a:tabLst>
                      </a:pPr>
                      <a:r>
                        <a:rPr lang="en-US" sz="1400" kern="1400">
                          <a:effectLst/>
                        </a:rPr>
                        <a:t>Number of papers presented at national conferences/symposia</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lgn="ctr">
                        <a:spcBef>
                          <a:spcPts val="0"/>
                        </a:spcBef>
                        <a:spcAft>
                          <a:spcPts val="0"/>
                        </a:spcAft>
                        <a:tabLst>
                          <a:tab pos="3473450" algn="l"/>
                        </a:tabLst>
                      </a:pPr>
                      <a:r>
                        <a:rPr lang="en-US" sz="1400" kern="1400">
                          <a:effectLst/>
                        </a:rPr>
                        <a:t>0</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spcBef>
                          <a:spcPts val="0"/>
                        </a:spcBef>
                        <a:spcAft>
                          <a:spcPts val="0"/>
                        </a:spcAft>
                        <a:tabLst>
                          <a:tab pos="3473450" algn="l"/>
                        </a:tabLst>
                      </a:pPr>
                      <a:r>
                        <a:rPr lang="en-US" sz="1400" kern="1400" dirty="0">
                          <a:effectLst/>
                        </a:rPr>
                        <a:t> </a:t>
                      </a:r>
                      <a:endParaRPr lang="en-US" sz="1400" kern="1400" dirty="0">
                        <a:solidFill>
                          <a:srgbClr val="000000"/>
                        </a:solidFill>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spcBef>
                          <a:spcPts val="0"/>
                        </a:spcBef>
                        <a:spcAft>
                          <a:spcPts val="0"/>
                        </a:spcAft>
                        <a:tabLst>
                          <a:tab pos="3473450" algn="l"/>
                        </a:tabLst>
                      </a:pPr>
                      <a:r>
                        <a:rPr lang="en-US" sz="1400" kern="1400" dirty="0">
                          <a:effectLst/>
                        </a:rPr>
                        <a:t> </a:t>
                      </a:r>
                      <a:endParaRPr lang="en-US" sz="1400" kern="1400" dirty="0">
                        <a:solidFill>
                          <a:srgbClr val="000000"/>
                        </a:solidFill>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spcBef>
                          <a:spcPts val="0"/>
                        </a:spcBef>
                        <a:spcAft>
                          <a:spcPts val="0"/>
                        </a:spcAft>
                        <a:tabLst>
                          <a:tab pos="3473450" algn="l"/>
                        </a:tabLst>
                      </a:pPr>
                      <a:r>
                        <a:rPr lang="en-US" sz="1400" kern="1400" dirty="0">
                          <a:effectLst/>
                        </a:rPr>
                        <a:t> </a:t>
                      </a:r>
                      <a:endParaRPr lang="en-US" sz="1400" kern="1400" dirty="0">
                        <a:solidFill>
                          <a:srgbClr val="000000"/>
                        </a:solidFill>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4276" marR="44276" marT="0" marB="0"/>
                </a:tc>
                <a:extLst>
                  <a:ext uri="{0D108BD9-81ED-4DB2-BD59-A6C34878D82A}">
                    <a16:rowId xmlns:a16="http://schemas.microsoft.com/office/drawing/2014/main" val="3976709359"/>
                  </a:ext>
                </a:extLst>
              </a:tr>
              <a:tr h="457200">
                <a:tc>
                  <a:txBody>
                    <a:bodyPr/>
                    <a:lstStyle/>
                    <a:p>
                      <a:pPr marL="0" marR="0">
                        <a:spcBef>
                          <a:spcPts val="0"/>
                        </a:spcBef>
                        <a:spcAft>
                          <a:spcPts val="0"/>
                        </a:spcAft>
                        <a:tabLst>
                          <a:tab pos="3473450" algn="l"/>
                        </a:tabLst>
                      </a:pPr>
                      <a:r>
                        <a:rPr lang="en-US" sz="1400" kern="1400">
                          <a:effectLst/>
                        </a:rPr>
                        <a:t>4</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spcBef>
                          <a:spcPts val="0"/>
                        </a:spcBef>
                        <a:spcAft>
                          <a:spcPts val="0"/>
                        </a:spcAft>
                        <a:tabLst>
                          <a:tab pos="3473450" algn="l"/>
                        </a:tabLst>
                      </a:pPr>
                      <a:r>
                        <a:rPr lang="en-US" sz="1400" kern="1400">
                          <a:effectLst/>
                        </a:rPr>
                        <a:t>Number of papers presented at international conferences/symposia</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lgn="ctr">
                        <a:spcBef>
                          <a:spcPts val="0"/>
                        </a:spcBef>
                        <a:spcAft>
                          <a:spcPts val="0"/>
                        </a:spcAft>
                        <a:tabLst>
                          <a:tab pos="3473450" algn="l"/>
                        </a:tabLst>
                      </a:pPr>
                      <a:r>
                        <a:rPr lang="en-US" sz="1400" kern="1400">
                          <a:effectLst/>
                        </a:rPr>
                        <a:t>0</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spcBef>
                          <a:spcPts val="0"/>
                        </a:spcBef>
                        <a:spcAft>
                          <a:spcPts val="0"/>
                        </a:spcAft>
                        <a:tabLst>
                          <a:tab pos="3473450" algn="l"/>
                        </a:tabLst>
                      </a:pPr>
                      <a:r>
                        <a:rPr lang="en-US" sz="1400" kern="1400" dirty="0">
                          <a:effectLst/>
                        </a:rPr>
                        <a:t> </a:t>
                      </a:r>
                      <a:endParaRPr lang="en-US" sz="1400" kern="1400" dirty="0">
                        <a:solidFill>
                          <a:srgbClr val="000000"/>
                        </a:solidFill>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spcBef>
                          <a:spcPts val="0"/>
                        </a:spcBef>
                        <a:spcAft>
                          <a:spcPts val="0"/>
                        </a:spcAft>
                        <a:tabLst>
                          <a:tab pos="3473450" algn="l"/>
                        </a:tabLst>
                      </a:pPr>
                      <a:r>
                        <a:rPr lang="en-US" sz="1400" kern="1400" dirty="0">
                          <a:effectLst/>
                        </a:rPr>
                        <a:t> </a:t>
                      </a:r>
                      <a:endParaRPr lang="en-US" sz="1400" kern="1400" dirty="0">
                        <a:solidFill>
                          <a:srgbClr val="000000"/>
                        </a:solidFill>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spcBef>
                          <a:spcPts val="0"/>
                        </a:spcBef>
                        <a:spcAft>
                          <a:spcPts val="0"/>
                        </a:spcAft>
                        <a:tabLst>
                          <a:tab pos="3473450" algn="l"/>
                        </a:tabLst>
                      </a:pPr>
                      <a:r>
                        <a:rPr lang="en-US" sz="1400" kern="1400" dirty="0">
                          <a:effectLst/>
                        </a:rPr>
                        <a:t> </a:t>
                      </a:r>
                      <a:endParaRPr lang="en-US" sz="1400" kern="1400" dirty="0">
                        <a:solidFill>
                          <a:srgbClr val="000000"/>
                        </a:solidFill>
                        <a:effectLst/>
                        <a:latin typeface="Times New Roman" panose="02020603050405020304" pitchFamily="18" charset="0"/>
                        <a:ea typeface="Times New Roman" panose="02020603050405020304" pitchFamily="18" charset="0"/>
                      </a:endParaRPr>
                    </a:p>
                  </a:txBody>
                  <a:tcPr marL="44276" marR="44276" marT="0" marB="0"/>
                </a:tc>
                <a:extLst>
                  <a:ext uri="{0D108BD9-81ED-4DB2-BD59-A6C34878D82A}">
                    <a16:rowId xmlns:a16="http://schemas.microsoft.com/office/drawing/2014/main" val="983327753"/>
                  </a:ext>
                </a:extLst>
              </a:tr>
              <a:tr h="381000">
                <a:tc>
                  <a:txBody>
                    <a:bodyPr/>
                    <a:lstStyle/>
                    <a:p>
                      <a:pPr marL="0" marR="0">
                        <a:spcBef>
                          <a:spcPts val="0"/>
                        </a:spcBef>
                        <a:spcAft>
                          <a:spcPts val="0"/>
                        </a:spcAft>
                        <a:tabLst>
                          <a:tab pos="3473450" algn="l"/>
                        </a:tabLst>
                      </a:pPr>
                      <a:r>
                        <a:rPr lang="en-US" sz="1400" kern="1400">
                          <a:effectLst/>
                        </a:rPr>
                        <a:t>5</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spcBef>
                          <a:spcPts val="0"/>
                        </a:spcBef>
                        <a:spcAft>
                          <a:spcPts val="0"/>
                        </a:spcAft>
                        <a:tabLst>
                          <a:tab pos="3473450" algn="l"/>
                        </a:tabLst>
                      </a:pPr>
                      <a:r>
                        <a:rPr lang="en-US" sz="1400" kern="1400">
                          <a:effectLst/>
                        </a:rPr>
                        <a:t>Number of research publications in peer reviewed national journals</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lgn="ctr">
                        <a:spcBef>
                          <a:spcPts val="0"/>
                        </a:spcBef>
                        <a:spcAft>
                          <a:spcPts val="0"/>
                        </a:spcAft>
                        <a:tabLst>
                          <a:tab pos="3473450" algn="l"/>
                        </a:tabLst>
                      </a:pPr>
                      <a:r>
                        <a:rPr lang="en-US" sz="1400" kern="1400">
                          <a:effectLst/>
                        </a:rPr>
                        <a:t>0</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4276" marR="44276" marT="0" marB="0"/>
                </a:tc>
                <a:extLst>
                  <a:ext uri="{0D108BD9-81ED-4DB2-BD59-A6C34878D82A}">
                    <a16:rowId xmlns:a16="http://schemas.microsoft.com/office/drawing/2014/main" val="2097208220"/>
                  </a:ext>
                </a:extLst>
              </a:tr>
              <a:tr h="381000">
                <a:tc>
                  <a:txBody>
                    <a:bodyPr/>
                    <a:lstStyle/>
                    <a:p>
                      <a:pPr marL="0" marR="0">
                        <a:spcBef>
                          <a:spcPts val="0"/>
                        </a:spcBef>
                        <a:spcAft>
                          <a:spcPts val="0"/>
                        </a:spcAft>
                        <a:tabLst>
                          <a:tab pos="3473450" algn="l"/>
                        </a:tabLst>
                      </a:pPr>
                      <a:r>
                        <a:rPr lang="en-US" sz="1400" kern="1400">
                          <a:effectLst/>
                        </a:rPr>
                        <a:t>6</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spcBef>
                          <a:spcPts val="0"/>
                        </a:spcBef>
                        <a:spcAft>
                          <a:spcPts val="0"/>
                        </a:spcAft>
                        <a:tabLst>
                          <a:tab pos="3473450" algn="l"/>
                        </a:tabLst>
                      </a:pPr>
                      <a:r>
                        <a:rPr lang="en-US" sz="1400" kern="1400">
                          <a:effectLst/>
                        </a:rPr>
                        <a:t>Number of research publications in peer reviewed internationally indexed journals</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lgn="ctr">
                        <a:spcBef>
                          <a:spcPts val="0"/>
                        </a:spcBef>
                        <a:spcAft>
                          <a:spcPts val="0"/>
                        </a:spcAft>
                        <a:tabLst>
                          <a:tab pos="3473450" algn="l"/>
                        </a:tabLst>
                      </a:pPr>
                      <a:r>
                        <a:rPr lang="en-US" sz="1400" kern="1400">
                          <a:effectLst/>
                        </a:rPr>
                        <a:t>0</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4276" marR="44276" marT="0" marB="0"/>
                </a:tc>
                <a:extLst>
                  <a:ext uri="{0D108BD9-81ED-4DB2-BD59-A6C34878D82A}">
                    <a16:rowId xmlns:a16="http://schemas.microsoft.com/office/drawing/2014/main" val="2764120617"/>
                  </a:ext>
                </a:extLst>
              </a:tr>
              <a:tr h="457200">
                <a:tc>
                  <a:txBody>
                    <a:bodyPr/>
                    <a:lstStyle/>
                    <a:p>
                      <a:pPr marL="0" marR="0">
                        <a:spcBef>
                          <a:spcPts val="0"/>
                        </a:spcBef>
                        <a:spcAft>
                          <a:spcPts val="0"/>
                        </a:spcAft>
                        <a:tabLst>
                          <a:tab pos="3473450" algn="l"/>
                        </a:tabLst>
                      </a:pPr>
                      <a:r>
                        <a:rPr lang="en-US" sz="1400" kern="1400">
                          <a:effectLst/>
                        </a:rPr>
                        <a:t>7</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spcBef>
                          <a:spcPts val="0"/>
                        </a:spcBef>
                        <a:spcAft>
                          <a:spcPts val="0"/>
                        </a:spcAft>
                        <a:tabLst>
                          <a:tab pos="3473450" algn="l"/>
                        </a:tabLst>
                      </a:pPr>
                      <a:r>
                        <a:rPr lang="en-US" sz="1400" kern="1400">
                          <a:effectLst/>
                        </a:rPr>
                        <a:t>Number of research publications as books or monographs published by reputed national publishers</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lgn="ctr">
                        <a:spcBef>
                          <a:spcPts val="0"/>
                        </a:spcBef>
                        <a:spcAft>
                          <a:spcPts val="0"/>
                        </a:spcAft>
                        <a:tabLst>
                          <a:tab pos="3473450" algn="l"/>
                        </a:tabLst>
                      </a:pPr>
                      <a:r>
                        <a:rPr lang="en-US" sz="1400" kern="1400">
                          <a:effectLst/>
                        </a:rPr>
                        <a:t>0</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4276" marR="44276" marT="0" marB="0"/>
                </a:tc>
                <a:extLst>
                  <a:ext uri="{0D108BD9-81ED-4DB2-BD59-A6C34878D82A}">
                    <a16:rowId xmlns:a16="http://schemas.microsoft.com/office/drawing/2014/main" val="436329713"/>
                  </a:ext>
                </a:extLst>
              </a:tr>
              <a:tr h="685800">
                <a:tc>
                  <a:txBody>
                    <a:bodyPr/>
                    <a:lstStyle/>
                    <a:p>
                      <a:pPr marL="0" marR="0">
                        <a:spcBef>
                          <a:spcPts val="0"/>
                        </a:spcBef>
                        <a:spcAft>
                          <a:spcPts val="0"/>
                        </a:spcAft>
                        <a:tabLst>
                          <a:tab pos="3473450" algn="l"/>
                        </a:tabLst>
                      </a:pPr>
                      <a:r>
                        <a:rPr lang="en-US" sz="1400" kern="1400">
                          <a:effectLst/>
                        </a:rPr>
                        <a:t>8</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spcBef>
                          <a:spcPts val="0"/>
                        </a:spcBef>
                        <a:spcAft>
                          <a:spcPts val="0"/>
                        </a:spcAft>
                        <a:tabLst>
                          <a:tab pos="3473450" algn="l"/>
                        </a:tabLst>
                      </a:pPr>
                      <a:r>
                        <a:rPr lang="en-US" sz="1400" kern="1400">
                          <a:effectLst/>
                        </a:rPr>
                        <a:t>Number of research publications as books or monographs published by reputed international publishers</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lgn="ctr">
                        <a:spcBef>
                          <a:spcPts val="0"/>
                        </a:spcBef>
                        <a:spcAft>
                          <a:spcPts val="0"/>
                        </a:spcAft>
                        <a:tabLst>
                          <a:tab pos="3473450" algn="l"/>
                        </a:tabLst>
                      </a:pPr>
                      <a:r>
                        <a:rPr lang="en-US" sz="1400" kern="1400" dirty="0">
                          <a:effectLst/>
                        </a:rPr>
                        <a:t>0</a:t>
                      </a:r>
                      <a:endParaRPr lang="en-US" sz="1400" kern="1400" dirty="0">
                        <a:solidFill>
                          <a:srgbClr val="000000"/>
                        </a:solidFill>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4276" marR="44276" marT="0" marB="0"/>
                </a:tc>
                <a:tc>
                  <a:txBody>
                    <a:bodyPr/>
                    <a:lstStyle/>
                    <a:p>
                      <a:pPr marL="0" marR="0">
                        <a:spcBef>
                          <a:spcPts val="0"/>
                        </a:spcBef>
                        <a:spcAft>
                          <a:spcPts val="0"/>
                        </a:spcAft>
                        <a:tabLst>
                          <a:tab pos="3473450" algn="l"/>
                        </a:tabLst>
                      </a:pPr>
                      <a:r>
                        <a:rPr lang="en-US" sz="1400" kern="1400" dirty="0">
                          <a:effectLst/>
                        </a:rPr>
                        <a:t> </a:t>
                      </a:r>
                      <a:endParaRPr lang="en-US" sz="1400" kern="1400" dirty="0">
                        <a:solidFill>
                          <a:srgbClr val="000000"/>
                        </a:solidFill>
                        <a:effectLst/>
                        <a:latin typeface="Times New Roman" panose="02020603050405020304" pitchFamily="18" charset="0"/>
                        <a:ea typeface="Times New Roman" panose="02020603050405020304" pitchFamily="18" charset="0"/>
                      </a:endParaRPr>
                    </a:p>
                  </a:txBody>
                  <a:tcPr marL="44276" marR="44276" marT="0" marB="0"/>
                </a:tc>
                <a:extLst>
                  <a:ext uri="{0D108BD9-81ED-4DB2-BD59-A6C34878D82A}">
                    <a16:rowId xmlns:a16="http://schemas.microsoft.com/office/drawing/2014/main" val="3656601617"/>
                  </a:ext>
                </a:extLst>
              </a:tr>
            </a:tbl>
          </a:graphicData>
        </a:graphic>
      </p:graphicFrame>
      <p:sp>
        <p:nvSpPr>
          <p:cNvPr id="5" name="TextBox 4">
            <a:extLst>
              <a:ext uri="{FF2B5EF4-FFF2-40B4-BE49-F238E27FC236}">
                <a16:creationId xmlns:a16="http://schemas.microsoft.com/office/drawing/2014/main" id="{0A7F16FE-AC01-45B7-9DB3-CDD638CD3C95}"/>
              </a:ext>
            </a:extLst>
          </p:cNvPr>
          <p:cNvSpPr txBox="1"/>
          <p:nvPr/>
        </p:nvSpPr>
        <p:spPr>
          <a:xfrm>
            <a:off x="419686" y="5829114"/>
            <a:ext cx="8304628" cy="861774"/>
          </a:xfrm>
          <a:prstGeom prst="rect">
            <a:avLst/>
          </a:prstGeom>
          <a:noFill/>
        </p:spPr>
        <p:txBody>
          <a:bodyPr wrap="square" rtlCol="0">
            <a:spAutoFit/>
          </a:bodyPr>
          <a:lstStyle/>
          <a:p>
            <a:r>
              <a:rPr lang="en-US" sz="1600" dirty="0"/>
              <a:t>Baseline, end of year 1-3 are not cumulative. The final KPI is cumulative</a:t>
            </a:r>
          </a:p>
          <a:p>
            <a:r>
              <a:rPr lang="en-US" sz="1600" dirty="0"/>
              <a:t>* Evidence need not be filled at the proposal writing stage</a:t>
            </a:r>
          </a:p>
          <a:p>
            <a:endParaRPr lang="en-US" dirty="0"/>
          </a:p>
        </p:txBody>
      </p:sp>
    </p:spTree>
    <p:extLst>
      <p:ext uri="{BB962C8B-B14F-4D97-AF65-F5344CB8AC3E}">
        <p14:creationId xmlns:p14="http://schemas.microsoft.com/office/powerpoint/2010/main" val="30346559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7030A0"/>
                </a:solidFill>
              </a:rPr>
              <a:t>Expected RIC/ICE outcomes</a:t>
            </a:r>
          </a:p>
        </p:txBody>
      </p:sp>
      <p:graphicFrame>
        <p:nvGraphicFramePr>
          <p:cNvPr id="3" name="Diagram 2"/>
          <p:cNvGraphicFramePr/>
          <p:nvPr>
            <p:extLst>
              <p:ext uri="{D42A27DB-BD31-4B8C-83A1-F6EECF244321}">
                <p14:modId xmlns:p14="http://schemas.microsoft.com/office/powerpoint/2010/main" val="647689872"/>
              </p:ext>
            </p:extLst>
          </p:nvPr>
        </p:nvGraphicFramePr>
        <p:xfrm>
          <a:off x="1295400" y="1676400"/>
          <a:ext cx="7053943" cy="4114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ectangle 3"/>
          <p:cNvSpPr/>
          <p:nvPr/>
        </p:nvSpPr>
        <p:spPr>
          <a:xfrm>
            <a:off x="1066800" y="5867400"/>
            <a:ext cx="7467600" cy="369332"/>
          </a:xfrm>
          <a:prstGeom prst="rect">
            <a:avLst/>
          </a:prstGeom>
        </p:spPr>
        <p:txBody>
          <a:bodyPr wrap="square">
            <a:spAutoFit/>
          </a:bodyPr>
          <a:lstStyle/>
          <a:p>
            <a:r>
              <a:rPr lang="en-US" dirty="0">
                <a:solidFill>
                  <a:srgbClr val="7030A0"/>
                </a:solidFill>
              </a:rPr>
              <a:t>Second round RIC winners will start in 2019 and will complete in 2021 </a:t>
            </a:r>
          </a:p>
        </p:txBody>
      </p:sp>
    </p:spTree>
    <p:extLst>
      <p:ext uri="{BB962C8B-B14F-4D97-AF65-F5344CB8AC3E}">
        <p14:creationId xmlns:p14="http://schemas.microsoft.com/office/powerpoint/2010/main" val="1626510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srgbClr val="002060"/>
                </a:solidFill>
              </a:rPr>
              <a:t>Types of Intellectual Property (IP) </a:t>
            </a:r>
            <a:br>
              <a:rPr lang="en-US" sz="3600" dirty="0"/>
            </a:br>
            <a:endParaRPr lang="en-US" sz="3600" dirty="0"/>
          </a:p>
        </p:txBody>
      </p:sp>
      <p:sp>
        <p:nvSpPr>
          <p:cNvPr id="3" name="Content Placeholder 2"/>
          <p:cNvSpPr>
            <a:spLocks noGrp="1"/>
          </p:cNvSpPr>
          <p:nvPr>
            <p:ph idx="1"/>
          </p:nvPr>
        </p:nvSpPr>
        <p:spPr>
          <a:xfrm>
            <a:off x="304800" y="1447800"/>
            <a:ext cx="8382000" cy="1143000"/>
          </a:xfrm>
        </p:spPr>
        <p:txBody>
          <a:bodyPr/>
          <a:lstStyle/>
          <a:p>
            <a:r>
              <a:rPr lang="en-US" dirty="0"/>
              <a:t>Property that results from intellectual creations </a:t>
            </a:r>
          </a:p>
        </p:txBody>
      </p:sp>
      <p:graphicFrame>
        <p:nvGraphicFramePr>
          <p:cNvPr id="4" name="Diagram 3"/>
          <p:cNvGraphicFramePr/>
          <p:nvPr/>
        </p:nvGraphicFramePr>
        <p:xfrm>
          <a:off x="914400" y="2209800"/>
          <a:ext cx="6792686" cy="3962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098197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F832D-89F8-4843-B094-36E6B1D822F0}"/>
              </a:ext>
            </a:extLst>
          </p:cNvPr>
          <p:cNvSpPr>
            <a:spLocks noGrp="1"/>
          </p:cNvSpPr>
          <p:nvPr>
            <p:ph type="title"/>
          </p:nvPr>
        </p:nvSpPr>
        <p:spPr/>
        <p:txBody>
          <a:bodyPr/>
          <a:lstStyle/>
          <a:p>
            <a:r>
              <a:rPr lang="en-US" sz="4000" dirty="0">
                <a:solidFill>
                  <a:srgbClr val="7030A0"/>
                </a:solidFill>
              </a:rPr>
              <a:t>RIC/ICE: Key Performance Indicators </a:t>
            </a:r>
          </a:p>
        </p:txBody>
      </p:sp>
      <p:graphicFrame>
        <p:nvGraphicFramePr>
          <p:cNvPr id="4" name="Table 3">
            <a:extLst>
              <a:ext uri="{FF2B5EF4-FFF2-40B4-BE49-F238E27FC236}">
                <a16:creationId xmlns:a16="http://schemas.microsoft.com/office/drawing/2014/main" id="{9069BAD8-D74C-40C5-B65E-DBA72388C07D}"/>
              </a:ext>
            </a:extLst>
          </p:cNvPr>
          <p:cNvGraphicFramePr>
            <a:graphicFrameLocks noGrp="1"/>
          </p:cNvGraphicFramePr>
          <p:nvPr>
            <p:extLst/>
          </p:nvPr>
        </p:nvGraphicFramePr>
        <p:xfrm>
          <a:off x="381000" y="1422327"/>
          <a:ext cx="8304628" cy="4659360"/>
        </p:xfrm>
        <a:graphic>
          <a:graphicData uri="http://schemas.openxmlformats.org/drawingml/2006/table">
            <a:tbl>
              <a:tblPr firstRow="1" firstCol="1" bandRow="1">
                <a:tableStyleId>{00A15C55-8517-42AA-B614-E9B94910E393}</a:tableStyleId>
              </a:tblPr>
              <a:tblGrid>
                <a:gridCol w="533400">
                  <a:extLst>
                    <a:ext uri="{9D8B030D-6E8A-4147-A177-3AD203B41FA5}">
                      <a16:colId xmlns:a16="http://schemas.microsoft.com/office/drawing/2014/main" val="2258475065"/>
                    </a:ext>
                  </a:extLst>
                </a:gridCol>
                <a:gridCol w="3605284">
                  <a:extLst>
                    <a:ext uri="{9D8B030D-6E8A-4147-A177-3AD203B41FA5}">
                      <a16:colId xmlns:a16="http://schemas.microsoft.com/office/drawing/2014/main" val="4065696549"/>
                    </a:ext>
                  </a:extLst>
                </a:gridCol>
                <a:gridCol w="966716">
                  <a:extLst>
                    <a:ext uri="{9D8B030D-6E8A-4147-A177-3AD203B41FA5}">
                      <a16:colId xmlns:a16="http://schemas.microsoft.com/office/drawing/2014/main" val="4121343797"/>
                    </a:ext>
                  </a:extLst>
                </a:gridCol>
                <a:gridCol w="609600">
                  <a:extLst>
                    <a:ext uri="{9D8B030D-6E8A-4147-A177-3AD203B41FA5}">
                      <a16:colId xmlns:a16="http://schemas.microsoft.com/office/drawing/2014/main" val="3319850399"/>
                    </a:ext>
                  </a:extLst>
                </a:gridCol>
                <a:gridCol w="609600">
                  <a:extLst>
                    <a:ext uri="{9D8B030D-6E8A-4147-A177-3AD203B41FA5}">
                      <a16:colId xmlns:a16="http://schemas.microsoft.com/office/drawing/2014/main" val="2434044151"/>
                    </a:ext>
                  </a:extLst>
                </a:gridCol>
                <a:gridCol w="591380">
                  <a:extLst>
                    <a:ext uri="{9D8B030D-6E8A-4147-A177-3AD203B41FA5}">
                      <a16:colId xmlns:a16="http://schemas.microsoft.com/office/drawing/2014/main" val="189544341"/>
                    </a:ext>
                  </a:extLst>
                </a:gridCol>
                <a:gridCol w="475420">
                  <a:extLst>
                    <a:ext uri="{9D8B030D-6E8A-4147-A177-3AD203B41FA5}">
                      <a16:colId xmlns:a16="http://schemas.microsoft.com/office/drawing/2014/main" val="1455992294"/>
                    </a:ext>
                  </a:extLst>
                </a:gridCol>
                <a:gridCol w="913228">
                  <a:extLst>
                    <a:ext uri="{9D8B030D-6E8A-4147-A177-3AD203B41FA5}">
                      <a16:colId xmlns:a16="http://schemas.microsoft.com/office/drawing/2014/main" val="3223754888"/>
                    </a:ext>
                  </a:extLst>
                </a:gridCol>
              </a:tblGrid>
              <a:tr h="102863">
                <a:tc>
                  <a:txBody>
                    <a:bodyPr/>
                    <a:lstStyle/>
                    <a:p>
                      <a:pPr marL="0" marR="0">
                        <a:spcBef>
                          <a:spcPts val="0"/>
                        </a:spcBef>
                        <a:spcAft>
                          <a:spcPts val="0"/>
                        </a:spcAft>
                        <a:tabLst>
                          <a:tab pos="3473450" algn="l"/>
                        </a:tabLst>
                      </a:pPr>
                      <a:r>
                        <a:rPr lang="en-US" sz="1400" kern="1400">
                          <a:effectLst/>
                        </a:rPr>
                        <a:t>No.</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Indicator</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Baseline</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Year 1</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Year 2</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Year 3</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Final</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Evidence*</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extLst>
                  <a:ext uri="{0D108BD9-81ED-4DB2-BD59-A6C34878D82A}">
                    <a16:rowId xmlns:a16="http://schemas.microsoft.com/office/drawing/2014/main" val="640008387"/>
                  </a:ext>
                </a:extLst>
              </a:tr>
              <a:tr h="205726">
                <a:tc>
                  <a:txBody>
                    <a:bodyPr/>
                    <a:lstStyle/>
                    <a:p>
                      <a:pPr marL="0" marR="0">
                        <a:spcBef>
                          <a:spcPts val="0"/>
                        </a:spcBef>
                        <a:spcAft>
                          <a:spcPts val="0"/>
                        </a:spcAft>
                        <a:tabLst>
                          <a:tab pos="3473450" algn="l"/>
                        </a:tabLst>
                      </a:pPr>
                      <a:r>
                        <a:rPr lang="en-US" sz="1400" kern="1400">
                          <a:effectLst/>
                        </a:rPr>
                        <a:t>1</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Number of national patents </a:t>
                      </a:r>
                      <a:r>
                        <a:rPr lang="en-US" sz="1400" u="sng"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lgn="ctr">
                        <a:spcBef>
                          <a:spcPts val="0"/>
                        </a:spcBef>
                        <a:spcAft>
                          <a:spcPts val="0"/>
                        </a:spcAft>
                        <a:tabLst>
                          <a:tab pos="3473450" algn="l"/>
                        </a:tabLst>
                      </a:pPr>
                      <a:r>
                        <a:rPr lang="en-US" sz="1400" kern="1400">
                          <a:effectLst/>
                        </a:rPr>
                        <a:t>0</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extLst>
                  <a:ext uri="{0D108BD9-81ED-4DB2-BD59-A6C34878D82A}">
                    <a16:rowId xmlns:a16="http://schemas.microsoft.com/office/drawing/2014/main" val="3399552573"/>
                  </a:ext>
                </a:extLst>
              </a:tr>
              <a:tr h="308588">
                <a:tc>
                  <a:txBody>
                    <a:bodyPr/>
                    <a:lstStyle/>
                    <a:p>
                      <a:pPr marL="0" marR="0">
                        <a:spcBef>
                          <a:spcPts val="0"/>
                        </a:spcBef>
                        <a:spcAft>
                          <a:spcPts val="0"/>
                        </a:spcAft>
                        <a:tabLst>
                          <a:tab pos="3473450" algn="l"/>
                        </a:tabLst>
                      </a:pPr>
                      <a:r>
                        <a:rPr lang="en-US" sz="1400" kern="1400">
                          <a:effectLst/>
                        </a:rPr>
                        <a:t>2</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Number of international patents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lgn="ctr">
                        <a:spcBef>
                          <a:spcPts val="0"/>
                        </a:spcBef>
                        <a:spcAft>
                          <a:spcPts val="0"/>
                        </a:spcAft>
                        <a:tabLst>
                          <a:tab pos="3473450" algn="l"/>
                        </a:tabLst>
                      </a:pPr>
                      <a:r>
                        <a:rPr lang="en-US" sz="1400" kern="1400">
                          <a:effectLst/>
                        </a:rPr>
                        <a:t>0</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extLst>
                  <a:ext uri="{0D108BD9-81ED-4DB2-BD59-A6C34878D82A}">
                    <a16:rowId xmlns:a16="http://schemas.microsoft.com/office/drawing/2014/main" val="1950378040"/>
                  </a:ext>
                </a:extLst>
              </a:tr>
              <a:tr h="308588">
                <a:tc>
                  <a:txBody>
                    <a:bodyPr/>
                    <a:lstStyle/>
                    <a:p>
                      <a:pPr marL="0" marR="0">
                        <a:spcBef>
                          <a:spcPts val="0"/>
                        </a:spcBef>
                        <a:spcAft>
                          <a:spcPts val="0"/>
                        </a:spcAft>
                        <a:tabLst>
                          <a:tab pos="3473450" algn="l"/>
                        </a:tabLst>
                      </a:pPr>
                      <a:r>
                        <a:rPr lang="en-US" sz="1400" kern="1400">
                          <a:effectLst/>
                        </a:rPr>
                        <a:t>3</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Number of industrial designs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lgn="ctr">
                        <a:spcBef>
                          <a:spcPts val="0"/>
                        </a:spcBef>
                        <a:spcAft>
                          <a:spcPts val="0"/>
                        </a:spcAft>
                        <a:tabLst>
                          <a:tab pos="3473450" algn="l"/>
                        </a:tabLst>
                      </a:pPr>
                      <a:r>
                        <a:rPr lang="en-US" sz="1400" kern="1400">
                          <a:effectLst/>
                        </a:rPr>
                        <a:t>0</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extLst>
                  <a:ext uri="{0D108BD9-81ED-4DB2-BD59-A6C34878D82A}">
                    <a16:rowId xmlns:a16="http://schemas.microsoft.com/office/drawing/2014/main" val="974015820"/>
                  </a:ext>
                </a:extLst>
              </a:tr>
              <a:tr h="411451">
                <a:tc>
                  <a:txBody>
                    <a:bodyPr/>
                    <a:lstStyle/>
                    <a:p>
                      <a:pPr marL="0" marR="0">
                        <a:spcBef>
                          <a:spcPts val="0"/>
                        </a:spcBef>
                        <a:spcAft>
                          <a:spcPts val="0"/>
                        </a:spcAft>
                        <a:tabLst>
                          <a:tab pos="3473450" algn="l"/>
                        </a:tabLst>
                      </a:pPr>
                      <a:r>
                        <a:rPr lang="en-US" sz="1400" kern="1400">
                          <a:effectLst/>
                        </a:rPr>
                        <a:t>4</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Number of national copyrights (e.g. software)</a:t>
                      </a:r>
                      <a:r>
                        <a:rPr lang="en-US" sz="1400" u="sng"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lgn="ctr">
                        <a:spcBef>
                          <a:spcPts val="0"/>
                        </a:spcBef>
                        <a:spcAft>
                          <a:spcPts val="0"/>
                        </a:spcAft>
                        <a:tabLst>
                          <a:tab pos="3473450" algn="l"/>
                        </a:tabLst>
                      </a:pPr>
                      <a:r>
                        <a:rPr lang="en-US" sz="1400" kern="1400">
                          <a:effectLst/>
                        </a:rPr>
                        <a:t>0</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extLst>
                  <a:ext uri="{0D108BD9-81ED-4DB2-BD59-A6C34878D82A}">
                    <a16:rowId xmlns:a16="http://schemas.microsoft.com/office/drawing/2014/main" val="1284263949"/>
                  </a:ext>
                </a:extLst>
              </a:tr>
              <a:tr h="411451">
                <a:tc>
                  <a:txBody>
                    <a:bodyPr/>
                    <a:lstStyle/>
                    <a:p>
                      <a:pPr marL="0" marR="0">
                        <a:spcBef>
                          <a:spcPts val="0"/>
                        </a:spcBef>
                        <a:spcAft>
                          <a:spcPts val="0"/>
                        </a:spcAft>
                        <a:tabLst>
                          <a:tab pos="3473450" algn="l"/>
                        </a:tabLst>
                      </a:pPr>
                      <a:r>
                        <a:rPr lang="en-US" sz="1400" kern="1400">
                          <a:effectLst/>
                        </a:rPr>
                        <a:t>5</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Number of international copyrights (e.g. software)</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lgn="ctr">
                        <a:spcBef>
                          <a:spcPts val="0"/>
                        </a:spcBef>
                        <a:spcAft>
                          <a:spcPts val="0"/>
                        </a:spcAft>
                        <a:tabLst>
                          <a:tab pos="3473450" algn="l"/>
                        </a:tabLst>
                      </a:pPr>
                      <a:r>
                        <a:rPr lang="en-US" sz="1400" kern="1400">
                          <a:effectLst/>
                        </a:rPr>
                        <a:t>0</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extLst>
                  <a:ext uri="{0D108BD9-81ED-4DB2-BD59-A6C34878D82A}">
                    <a16:rowId xmlns:a16="http://schemas.microsoft.com/office/drawing/2014/main" val="257248964"/>
                  </a:ext>
                </a:extLst>
              </a:tr>
              <a:tr h="308588">
                <a:tc>
                  <a:txBody>
                    <a:bodyPr/>
                    <a:lstStyle/>
                    <a:p>
                      <a:pPr marL="0" marR="0">
                        <a:spcBef>
                          <a:spcPts val="0"/>
                        </a:spcBef>
                        <a:spcAft>
                          <a:spcPts val="0"/>
                        </a:spcAft>
                        <a:tabLst>
                          <a:tab pos="3473450" algn="l"/>
                        </a:tabLst>
                      </a:pPr>
                      <a:r>
                        <a:rPr lang="en-US" sz="1400" kern="1400">
                          <a:effectLst/>
                        </a:rPr>
                        <a:t>6</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Number of national trademarks </a:t>
                      </a:r>
                      <a:r>
                        <a:rPr lang="en-US" sz="1400" u="sng"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lgn="ctr">
                        <a:spcBef>
                          <a:spcPts val="0"/>
                        </a:spcBef>
                        <a:spcAft>
                          <a:spcPts val="0"/>
                        </a:spcAft>
                        <a:tabLst>
                          <a:tab pos="3473450" algn="l"/>
                        </a:tabLst>
                      </a:pPr>
                      <a:r>
                        <a:rPr lang="en-US" sz="1400" kern="1400">
                          <a:effectLst/>
                        </a:rPr>
                        <a:t>0</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extLst>
                  <a:ext uri="{0D108BD9-81ED-4DB2-BD59-A6C34878D82A}">
                    <a16:rowId xmlns:a16="http://schemas.microsoft.com/office/drawing/2014/main" val="52247324"/>
                  </a:ext>
                </a:extLst>
              </a:tr>
              <a:tr h="308588">
                <a:tc>
                  <a:txBody>
                    <a:bodyPr/>
                    <a:lstStyle/>
                    <a:p>
                      <a:pPr marL="0" marR="0">
                        <a:spcBef>
                          <a:spcPts val="0"/>
                        </a:spcBef>
                        <a:spcAft>
                          <a:spcPts val="0"/>
                        </a:spcAft>
                        <a:tabLst>
                          <a:tab pos="3473450" algn="l"/>
                        </a:tabLst>
                      </a:pPr>
                      <a:r>
                        <a:rPr lang="en-US" sz="1400" kern="1400">
                          <a:effectLst/>
                        </a:rPr>
                        <a:t>7</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Number of international trademarks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lgn="ctr">
                        <a:spcBef>
                          <a:spcPts val="0"/>
                        </a:spcBef>
                        <a:spcAft>
                          <a:spcPts val="0"/>
                        </a:spcAft>
                        <a:tabLst>
                          <a:tab pos="3473450" algn="l"/>
                        </a:tabLst>
                      </a:pPr>
                      <a:r>
                        <a:rPr lang="en-US" sz="1400" kern="1400">
                          <a:effectLst/>
                        </a:rPr>
                        <a:t>0</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extLst>
                  <a:ext uri="{0D108BD9-81ED-4DB2-BD59-A6C34878D82A}">
                    <a16:rowId xmlns:a16="http://schemas.microsoft.com/office/drawing/2014/main" val="2184227816"/>
                  </a:ext>
                </a:extLst>
              </a:tr>
              <a:tr h="411451">
                <a:tc>
                  <a:txBody>
                    <a:bodyPr/>
                    <a:lstStyle/>
                    <a:p>
                      <a:pPr marL="0" marR="0">
                        <a:spcBef>
                          <a:spcPts val="0"/>
                        </a:spcBef>
                        <a:spcAft>
                          <a:spcPts val="0"/>
                        </a:spcAft>
                        <a:tabLst>
                          <a:tab pos="3473450" algn="l"/>
                        </a:tabLst>
                      </a:pPr>
                      <a:r>
                        <a:rPr lang="en-US" sz="1400" kern="1400">
                          <a:effectLst/>
                        </a:rPr>
                        <a:t>8</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Number of Patent Cooperation Treaties (PCTs)</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lgn="ctr">
                        <a:spcBef>
                          <a:spcPts val="0"/>
                        </a:spcBef>
                        <a:spcAft>
                          <a:spcPts val="0"/>
                        </a:spcAft>
                        <a:tabLst>
                          <a:tab pos="3473450" algn="l"/>
                        </a:tabLst>
                      </a:pPr>
                      <a:r>
                        <a:rPr lang="en-US" sz="1400" kern="1400">
                          <a:effectLst/>
                        </a:rPr>
                        <a:t>0</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extLst>
                  <a:ext uri="{0D108BD9-81ED-4DB2-BD59-A6C34878D82A}">
                    <a16:rowId xmlns:a16="http://schemas.microsoft.com/office/drawing/2014/main" val="3384215128"/>
                  </a:ext>
                </a:extLst>
              </a:tr>
              <a:tr h="308588">
                <a:tc>
                  <a:txBody>
                    <a:bodyPr/>
                    <a:lstStyle/>
                    <a:p>
                      <a:pPr marL="0" marR="0">
                        <a:spcBef>
                          <a:spcPts val="0"/>
                        </a:spcBef>
                        <a:spcAft>
                          <a:spcPts val="0"/>
                        </a:spcAft>
                        <a:tabLst>
                          <a:tab pos="3473450" algn="l"/>
                        </a:tabLst>
                      </a:pPr>
                      <a:r>
                        <a:rPr lang="en-US" sz="1400" kern="1400">
                          <a:effectLst/>
                        </a:rPr>
                        <a:t>9</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Number of license agreements</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lgn="ctr">
                        <a:spcBef>
                          <a:spcPts val="0"/>
                        </a:spcBef>
                        <a:spcAft>
                          <a:spcPts val="0"/>
                        </a:spcAft>
                        <a:tabLst>
                          <a:tab pos="3473450" algn="l"/>
                        </a:tabLst>
                      </a:pPr>
                      <a:r>
                        <a:rPr lang="en-US" sz="1400" kern="1400">
                          <a:effectLst/>
                        </a:rPr>
                        <a:t>0</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extLst>
                  <a:ext uri="{0D108BD9-81ED-4DB2-BD59-A6C34878D82A}">
                    <a16:rowId xmlns:a16="http://schemas.microsoft.com/office/drawing/2014/main" val="3569994799"/>
                  </a:ext>
                </a:extLst>
              </a:tr>
              <a:tr h="308588">
                <a:tc>
                  <a:txBody>
                    <a:bodyPr/>
                    <a:lstStyle/>
                    <a:p>
                      <a:pPr marL="0" marR="0">
                        <a:spcBef>
                          <a:spcPts val="0"/>
                        </a:spcBef>
                        <a:spcAft>
                          <a:spcPts val="0"/>
                        </a:spcAft>
                        <a:tabLst>
                          <a:tab pos="3473450" algn="l"/>
                        </a:tabLst>
                      </a:pPr>
                      <a:r>
                        <a:rPr lang="en-US" sz="1400" kern="1400">
                          <a:effectLst/>
                        </a:rPr>
                        <a:t>10</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Number of assignments of IP</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lgn="ctr">
                        <a:spcBef>
                          <a:spcPts val="0"/>
                        </a:spcBef>
                        <a:spcAft>
                          <a:spcPts val="0"/>
                        </a:spcAft>
                        <a:tabLst>
                          <a:tab pos="3473450" algn="l"/>
                        </a:tabLst>
                      </a:pPr>
                      <a:r>
                        <a:rPr lang="en-US" sz="1400" kern="1400">
                          <a:effectLst/>
                        </a:rPr>
                        <a:t>0</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extLst>
                  <a:ext uri="{0D108BD9-81ED-4DB2-BD59-A6C34878D82A}">
                    <a16:rowId xmlns:a16="http://schemas.microsoft.com/office/drawing/2014/main" val="3129392587"/>
                  </a:ext>
                </a:extLst>
              </a:tr>
              <a:tr h="308588">
                <a:tc>
                  <a:txBody>
                    <a:bodyPr/>
                    <a:lstStyle/>
                    <a:p>
                      <a:pPr marL="0" marR="0">
                        <a:spcBef>
                          <a:spcPts val="0"/>
                        </a:spcBef>
                        <a:spcAft>
                          <a:spcPts val="0"/>
                        </a:spcAft>
                        <a:tabLst>
                          <a:tab pos="3473450" algn="l"/>
                        </a:tabLst>
                      </a:pPr>
                      <a:r>
                        <a:rPr lang="en-US" sz="1400" kern="1400">
                          <a:effectLst/>
                        </a:rPr>
                        <a:t>11</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Number of commercialized products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lgn="ctr">
                        <a:spcBef>
                          <a:spcPts val="0"/>
                        </a:spcBef>
                        <a:spcAft>
                          <a:spcPts val="0"/>
                        </a:spcAft>
                        <a:tabLst>
                          <a:tab pos="3473450" algn="l"/>
                        </a:tabLst>
                      </a:pPr>
                      <a:r>
                        <a:rPr lang="en-US" sz="1400" kern="1400">
                          <a:effectLst/>
                        </a:rPr>
                        <a:t>0</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extLst>
                  <a:ext uri="{0D108BD9-81ED-4DB2-BD59-A6C34878D82A}">
                    <a16:rowId xmlns:a16="http://schemas.microsoft.com/office/drawing/2014/main" val="3707164200"/>
                  </a:ext>
                </a:extLst>
              </a:tr>
              <a:tr h="822902">
                <a:tc>
                  <a:txBody>
                    <a:bodyPr/>
                    <a:lstStyle/>
                    <a:p>
                      <a:pPr marL="0" marR="0">
                        <a:spcBef>
                          <a:spcPts val="0"/>
                        </a:spcBef>
                        <a:spcAft>
                          <a:spcPts val="0"/>
                        </a:spcAft>
                        <a:tabLst>
                          <a:tab pos="3473450" algn="l"/>
                        </a:tabLst>
                      </a:pPr>
                      <a:r>
                        <a:rPr lang="en-US" sz="1400" kern="1400">
                          <a:effectLst/>
                        </a:rPr>
                        <a:t>12</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Number of industry-university linkages (MOU or agreements) for research commercialization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lgn="ctr">
                        <a:spcBef>
                          <a:spcPts val="0"/>
                        </a:spcBef>
                        <a:spcAft>
                          <a:spcPts val="0"/>
                        </a:spcAft>
                        <a:tabLst>
                          <a:tab pos="3473450" algn="l"/>
                        </a:tabLst>
                      </a:pPr>
                      <a:r>
                        <a:rPr lang="en-US" sz="1400" kern="1400" dirty="0">
                          <a:effectLst/>
                        </a:rPr>
                        <a:t>0</a:t>
                      </a:r>
                      <a:endParaRPr lang="en-US" sz="1400" kern="1400" dirty="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a:effectLst/>
                        </a:rPr>
                        <a:t> </a:t>
                      </a:r>
                      <a:endParaRPr lang="en-US" sz="1400" kern="1400">
                        <a:solidFill>
                          <a:srgbClr val="000000"/>
                        </a:solidFill>
                        <a:effectLst/>
                        <a:latin typeface="Times New Roman" panose="02020603050405020304" pitchFamily="18" charset="0"/>
                        <a:ea typeface="Times New Roman" panose="02020603050405020304" pitchFamily="18" charset="0"/>
                      </a:endParaRPr>
                    </a:p>
                  </a:txBody>
                  <a:tcPr marL="46288" marR="46288" marT="0" marB="0"/>
                </a:tc>
                <a:tc>
                  <a:txBody>
                    <a:bodyPr/>
                    <a:lstStyle/>
                    <a:p>
                      <a:pPr marL="0" marR="0">
                        <a:spcBef>
                          <a:spcPts val="0"/>
                        </a:spcBef>
                        <a:spcAft>
                          <a:spcPts val="0"/>
                        </a:spcAft>
                        <a:tabLst>
                          <a:tab pos="3473450" algn="l"/>
                        </a:tabLst>
                      </a:pPr>
                      <a:r>
                        <a:rPr lang="en-US" sz="1400" kern="1400" dirty="0">
                          <a:effectLst/>
                        </a:rPr>
                        <a:t> </a:t>
                      </a:r>
                      <a:endParaRPr lang="en-US" sz="1400" kern="1400" dirty="0">
                        <a:solidFill>
                          <a:srgbClr val="000000"/>
                        </a:solidFill>
                        <a:effectLst/>
                        <a:latin typeface="Times New Roman" panose="02020603050405020304" pitchFamily="18" charset="0"/>
                        <a:ea typeface="Times New Roman" panose="02020603050405020304" pitchFamily="18" charset="0"/>
                      </a:endParaRPr>
                    </a:p>
                  </a:txBody>
                  <a:tcPr marL="46288" marR="46288" marT="0" marB="0"/>
                </a:tc>
                <a:extLst>
                  <a:ext uri="{0D108BD9-81ED-4DB2-BD59-A6C34878D82A}">
                    <a16:rowId xmlns:a16="http://schemas.microsoft.com/office/drawing/2014/main" val="2037312319"/>
                  </a:ext>
                </a:extLst>
              </a:tr>
            </a:tbl>
          </a:graphicData>
        </a:graphic>
      </p:graphicFrame>
      <p:sp>
        <p:nvSpPr>
          <p:cNvPr id="5" name="TextBox 4">
            <a:extLst>
              <a:ext uri="{FF2B5EF4-FFF2-40B4-BE49-F238E27FC236}">
                <a16:creationId xmlns:a16="http://schemas.microsoft.com/office/drawing/2014/main" id="{8E86CFFC-F127-4712-AD91-F22E328DE012}"/>
              </a:ext>
            </a:extLst>
          </p:cNvPr>
          <p:cNvSpPr txBox="1"/>
          <p:nvPr/>
        </p:nvSpPr>
        <p:spPr>
          <a:xfrm>
            <a:off x="381000" y="6248400"/>
            <a:ext cx="8304628" cy="861774"/>
          </a:xfrm>
          <a:prstGeom prst="rect">
            <a:avLst/>
          </a:prstGeom>
          <a:noFill/>
        </p:spPr>
        <p:txBody>
          <a:bodyPr wrap="square" rtlCol="0">
            <a:spAutoFit/>
          </a:bodyPr>
          <a:lstStyle/>
          <a:p>
            <a:r>
              <a:rPr lang="en-US" sz="1600" dirty="0"/>
              <a:t>Baseline, end of year 1-3 are not cumulative. The final KPI is cumulative</a:t>
            </a:r>
          </a:p>
          <a:p>
            <a:r>
              <a:rPr lang="en-US" sz="1600" dirty="0"/>
              <a:t>* Evidence need not be filled at the proposal writing stage</a:t>
            </a:r>
          </a:p>
          <a:p>
            <a:endParaRPr lang="en-US" dirty="0"/>
          </a:p>
        </p:txBody>
      </p:sp>
    </p:spTree>
    <p:extLst>
      <p:ext uri="{BB962C8B-B14F-4D97-AF65-F5344CB8AC3E}">
        <p14:creationId xmlns:p14="http://schemas.microsoft.com/office/powerpoint/2010/main" val="12625605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6D3C53-FD9A-4666-8C4F-2097D13EDF6B}"/>
              </a:ext>
            </a:extLst>
          </p:cNvPr>
          <p:cNvSpPr>
            <a:spLocks noGrp="1"/>
          </p:cNvSpPr>
          <p:nvPr>
            <p:ph type="title"/>
          </p:nvPr>
        </p:nvSpPr>
        <p:spPr>
          <a:xfrm>
            <a:off x="457200" y="152400"/>
            <a:ext cx="8229600" cy="1143000"/>
          </a:xfrm>
        </p:spPr>
        <p:txBody>
          <a:bodyPr/>
          <a:lstStyle/>
          <a:p>
            <a:r>
              <a:rPr lang="en-US" sz="3600" dirty="0">
                <a:solidFill>
                  <a:srgbClr val="7030A0"/>
                </a:solidFill>
              </a:rPr>
              <a:t>Innovation awards from </a:t>
            </a:r>
            <a:br>
              <a:rPr lang="en-US" sz="3600" dirty="0">
                <a:solidFill>
                  <a:srgbClr val="7030A0"/>
                </a:solidFill>
              </a:rPr>
            </a:br>
            <a:r>
              <a:rPr lang="en-US" sz="3600" dirty="0">
                <a:solidFill>
                  <a:srgbClr val="7030A0"/>
                </a:solidFill>
              </a:rPr>
              <a:t>Sri Lanka Inventors Commission (SLIC)</a:t>
            </a:r>
          </a:p>
        </p:txBody>
      </p:sp>
      <p:sp>
        <p:nvSpPr>
          <p:cNvPr id="3" name="Content Placeholder 2">
            <a:extLst>
              <a:ext uri="{FF2B5EF4-FFF2-40B4-BE49-F238E27FC236}">
                <a16:creationId xmlns:a16="http://schemas.microsoft.com/office/drawing/2014/main" id="{456F8EFE-97A7-4EDE-BDA9-759BDE33E299}"/>
              </a:ext>
            </a:extLst>
          </p:cNvPr>
          <p:cNvSpPr>
            <a:spLocks noGrp="1"/>
          </p:cNvSpPr>
          <p:nvPr>
            <p:ph idx="1"/>
          </p:nvPr>
        </p:nvSpPr>
        <p:spPr>
          <a:xfrm>
            <a:off x="457200" y="1305950"/>
            <a:ext cx="8229600" cy="1970649"/>
          </a:xfrm>
        </p:spPr>
        <p:txBody>
          <a:bodyPr/>
          <a:lstStyle/>
          <a:p>
            <a:r>
              <a:rPr lang="en-US" sz="2800" dirty="0" err="1"/>
              <a:t>Sahasak</a:t>
            </a:r>
            <a:r>
              <a:rPr lang="en-US" sz="2800" dirty="0"/>
              <a:t> </a:t>
            </a:r>
            <a:r>
              <a:rPr lang="en-US" sz="2800" dirty="0" err="1"/>
              <a:t>Nimavum</a:t>
            </a:r>
            <a:r>
              <a:rPr lang="en-US" sz="2800" dirty="0"/>
              <a:t>: National Exhibition for Inventions &amp; Innovations</a:t>
            </a:r>
          </a:p>
          <a:p>
            <a:r>
              <a:rPr lang="en-US" sz="2800" dirty="0"/>
              <a:t>University and Tertiary Education Institutes category</a:t>
            </a:r>
          </a:p>
          <a:p>
            <a:r>
              <a:rPr lang="en-US" sz="2800" dirty="0"/>
              <a:t>The competition under 14 technical fields </a:t>
            </a:r>
          </a:p>
          <a:p>
            <a:pPr marL="0" indent="0">
              <a:buNone/>
            </a:pPr>
            <a:endParaRPr lang="en-US" sz="1400" dirty="0"/>
          </a:p>
          <a:p>
            <a:pPr lvl="3"/>
            <a:endParaRPr lang="en-US" dirty="0"/>
          </a:p>
        </p:txBody>
      </p:sp>
      <p:sp>
        <p:nvSpPr>
          <p:cNvPr id="5" name="TextBox 4">
            <a:extLst>
              <a:ext uri="{FF2B5EF4-FFF2-40B4-BE49-F238E27FC236}">
                <a16:creationId xmlns:a16="http://schemas.microsoft.com/office/drawing/2014/main" id="{0371FA70-F357-4F01-A833-5168084429F5}"/>
              </a:ext>
            </a:extLst>
          </p:cNvPr>
          <p:cNvSpPr txBox="1"/>
          <p:nvPr/>
        </p:nvSpPr>
        <p:spPr>
          <a:xfrm>
            <a:off x="304800" y="3429000"/>
            <a:ext cx="8382000" cy="3539430"/>
          </a:xfrm>
          <a:prstGeom prst="rect">
            <a:avLst/>
          </a:prstGeom>
          <a:noFill/>
        </p:spPr>
        <p:txBody>
          <a:bodyPr wrap="square" numCol="2" rtlCol="0">
            <a:spAutoFit/>
          </a:bodyPr>
          <a:lstStyle/>
          <a:p>
            <a:pPr marL="400050" lvl="1" indent="0">
              <a:buNone/>
            </a:pPr>
            <a:r>
              <a:rPr lang="en-US" dirty="0">
                <a:solidFill>
                  <a:srgbClr val="7030A0"/>
                </a:solidFill>
                <a:latin typeface="+mn-lt"/>
              </a:rPr>
              <a:t>F – 01 - Public Safety, Welfare and National Defense </a:t>
            </a:r>
          </a:p>
          <a:p>
            <a:pPr marL="400050" lvl="1" indent="0">
              <a:buNone/>
            </a:pPr>
            <a:r>
              <a:rPr lang="en-US" dirty="0">
                <a:solidFill>
                  <a:srgbClr val="7030A0"/>
                </a:solidFill>
                <a:latin typeface="+mn-lt"/>
              </a:rPr>
              <a:t>F – 02 - Physics </a:t>
            </a:r>
          </a:p>
          <a:p>
            <a:pPr marL="400050" lvl="1" indent="0">
              <a:buNone/>
            </a:pPr>
            <a:r>
              <a:rPr lang="en-US" dirty="0">
                <a:solidFill>
                  <a:srgbClr val="7030A0"/>
                </a:solidFill>
                <a:latin typeface="+mn-lt"/>
              </a:rPr>
              <a:t>F – 03 - Medicine and Pharmacy </a:t>
            </a:r>
          </a:p>
          <a:p>
            <a:pPr marL="400050" lvl="1" indent="0">
              <a:buNone/>
            </a:pPr>
            <a:r>
              <a:rPr lang="en-US" dirty="0">
                <a:solidFill>
                  <a:srgbClr val="7030A0"/>
                </a:solidFill>
                <a:latin typeface="+mn-lt"/>
              </a:rPr>
              <a:t>F – 04 - Traditional Medicine </a:t>
            </a:r>
          </a:p>
          <a:p>
            <a:pPr marL="400050" lvl="1" indent="0">
              <a:buNone/>
            </a:pPr>
            <a:r>
              <a:rPr lang="en-US" dirty="0">
                <a:solidFill>
                  <a:srgbClr val="7030A0"/>
                </a:solidFill>
                <a:latin typeface="+mn-lt"/>
              </a:rPr>
              <a:t>F – 05 - Agriculture </a:t>
            </a:r>
          </a:p>
          <a:p>
            <a:pPr marL="400050" lvl="1" indent="0">
              <a:buNone/>
            </a:pPr>
            <a:r>
              <a:rPr lang="en-US" dirty="0">
                <a:solidFill>
                  <a:srgbClr val="7030A0"/>
                </a:solidFill>
                <a:latin typeface="+mn-lt"/>
              </a:rPr>
              <a:t>F – 06 - Food Technology </a:t>
            </a:r>
          </a:p>
          <a:p>
            <a:pPr marL="400050" lvl="1" indent="0">
              <a:buNone/>
            </a:pPr>
            <a:r>
              <a:rPr lang="en-US" dirty="0">
                <a:solidFill>
                  <a:srgbClr val="7030A0"/>
                </a:solidFill>
                <a:latin typeface="+mn-lt"/>
              </a:rPr>
              <a:t>F – 07 - Chemistry </a:t>
            </a:r>
          </a:p>
          <a:p>
            <a:pPr marL="400050" lvl="1" indent="0">
              <a:buNone/>
            </a:pPr>
            <a:r>
              <a:rPr lang="en-US" dirty="0">
                <a:solidFill>
                  <a:srgbClr val="7030A0"/>
                </a:solidFill>
                <a:latin typeface="+mn-lt"/>
              </a:rPr>
              <a:t>F – 08 - Applied Sciences and Technology </a:t>
            </a:r>
          </a:p>
          <a:p>
            <a:pPr marL="400050" lvl="1" indent="0">
              <a:buNone/>
            </a:pPr>
            <a:endParaRPr lang="en-US" dirty="0">
              <a:solidFill>
                <a:srgbClr val="7030A0"/>
              </a:solidFill>
              <a:latin typeface="+mn-lt"/>
            </a:endParaRPr>
          </a:p>
          <a:p>
            <a:pPr marL="400050" lvl="1" indent="0">
              <a:buNone/>
            </a:pPr>
            <a:endParaRPr lang="en-US" dirty="0">
              <a:solidFill>
                <a:srgbClr val="7030A0"/>
              </a:solidFill>
              <a:latin typeface="+mn-lt"/>
            </a:endParaRPr>
          </a:p>
          <a:p>
            <a:pPr marL="400050" lvl="1" indent="0">
              <a:buNone/>
            </a:pPr>
            <a:r>
              <a:rPr lang="en-US" dirty="0">
                <a:solidFill>
                  <a:srgbClr val="7030A0"/>
                </a:solidFill>
                <a:latin typeface="+mn-lt"/>
              </a:rPr>
              <a:t>F – 09 - Energy </a:t>
            </a:r>
          </a:p>
          <a:p>
            <a:pPr marL="400050" lvl="1" indent="0">
              <a:buNone/>
            </a:pPr>
            <a:r>
              <a:rPr lang="en-US" dirty="0">
                <a:solidFill>
                  <a:srgbClr val="7030A0"/>
                </a:solidFill>
                <a:latin typeface="+mn-lt"/>
              </a:rPr>
              <a:t>F – 10 - Environmental Conservation </a:t>
            </a:r>
          </a:p>
          <a:p>
            <a:pPr marL="400050" lvl="1" indent="0">
              <a:buNone/>
            </a:pPr>
            <a:r>
              <a:rPr lang="en-US" dirty="0">
                <a:solidFill>
                  <a:srgbClr val="7030A0"/>
                </a:solidFill>
                <a:latin typeface="+mn-lt"/>
              </a:rPr>
              <a:t>F – 11 - Engineering </a:t>
            </a:r>
          </a:p>
          <a:p>
            <a:pPr marL="400050" lvl="1" indent="0">
              <a:buNone/>
            </a:pPr>
            <a:r>
              <a:rPr lang="en-US" dirty="0">
                <a:solidFill>
                  <a:srgbClr val="7030A0"/>
                </a:solidFill>
                <a:latin typeface="+mn-lt"/>
              </a:rPr>
              <a:t>F – 12 - Information and Communication Technology </a:t>
            </a:r>
          </a:p>
          <a:p>
            <a:pPr marL="400050" lvl="1" indent="0">
              <a:buNone/>
            </a:pPr>
            <a:r>
              <a:rPr lang="en-US" dirty="0">
                <a:solidFill>
                  <a:srgbClr val="7030A0"/>
                </a:solidFill>
                <a:latin typeface="+mn-lt"/>
              </a:rPr>
              <a:t>F – 13 - Transportation </a:t>
            </a:r>
          </a:p>
          <a:p>
            <a:pPr marL="400050" lvl="1" indent="0">
              <a:buNone/>
            </a:pPr>
            <a:r>
              <a:rPr lang="en-US" dirty="0">
                <a:solidFill>
                  <a:srgbClr val="7030A0"/>
                </a:solidFill>
                <a:latin typeface="+mn-lt"/>
              </a:rPr>
              <a:t>F – 14 - Public Works and Infrastructure Engineering</a:t>
            </a:r>
          </a:p>
          <a:p>
            <a:endParaRPr lang="en-US" dirty="0"/>
          </a:p>
        </p:txBody>
      </p:sp>
    </p:spTree>
    <p:extLst>
      <p:ext uri="{BB962C8B-B14F-4D97-AF65-F5344CB8AC3E}">
        <p14:creationId xmlns:p14="http://schemas.microsoft.com/office/powerpoint/2010/main" val="20548475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solidFill>
                  <a:schemeClr val="accent3">
                    <a:lumMod val="75000"/>
                  </a:schemeClr>
                </a:solidFill>
              </a:rPr>
              <a:t>Potential outcomes from UBL cells</a:t>
            </a:r>
          </a:p>
        </p:txBody>
      </p:sp>
      <p:sp>
        <p:nvSpPr>
          <p:cNvPr id="3" name="Text Placeholder 2"/>
          <p:cNvSpPr>
            <a:spLocks noGrp="1"/>
          </p:cNvSpPr>
          <p:nvPr>
            <p:ph type="body" idx="1"/>
          </p:nvPr>
        </p:nvSpPr>
        <p:spPr>
          <a:xfrm>
            <a:off x="786150" y="1682268"/>
            <a:ext cx="7571700" cy="5023332"/>
          </a:xfrm>
        </p:spPr>
        <p:txBody>
          <a:bodyPr/>
          <a:lstStyle/>
          <a:p>
            <a:pPr marL="0" indent="0" algn="ctr">
              <a:buNone/>
            </a:pPr>
            <a:r>
              <a:rPr lang="en-US" sz="1800" dirty="0">
                <a:solidFill>
                  <a:schemeClr val="accent3">
                    <a:lumMod val="75000"/>
                  </a:schemeClr>
                </a:solidFill>
              </a:rPr>
              <a:t>At least  </a:t>
            </a:r>
          </a:p>
          <a:p>
            <a:r>
              <a:rPr lang="en-US" sz="1800" dirty="0">
                <a:solidFill>
                  <a:schemeClr val="accent3">
                    <a:lumMod val="50000"/>
                  </a:schemeClr>
                </a:solidFill>
              </a:rPr>
              <a:t>Five hundred thousand rupees royalty revenue per year</a:t>
            </a:r>
          </a:p>
          <a:p>
            <a:r>
              <a:rPr lang="en-US" sz="1800" dirty="0">
                <a:solidFill>
                  <a:schemeClr val="accent3">
                    <a:lumMod val="50000"/>
                  </a:schemeClr>
                </a:solidFill>
              </a:rPr>
              <a:t>Sale of technology transfer or IP worth a minimum of one million </a:t>
            </a:r>
          </a:p>
          <a:p>
            <a:r>
              <a:rPr lang="en-US" sz="1800" dirty="0">
                <a:solidFill>
                  <a:schemeClr val="accent3">
                    <a:lumMod val="50000"/>
                  </a:schemeClr>
                </a:solidFill>
              </a:rPr>
              <a:t>One technology developed to enhance the business of firms in Sri Lanka (or overseas)</a:t>
            </a:r>
          </a:p>
          <a:p>
            <a:r>
              <a:rPr lang="en-US" sz="1800" dirty="0">
                <a:solidFill>
                  <a:schemeClr val="accent3">
                    <a:lumMod val="50000"/>
                  </a:schemeClr>
                </a:solidFill>
              </a:rPr>
              <a:t>One policy developed based on research conducted by STEM and/or HEMS</a:t>
            </a:r>
          </a:p>
          <a:p>
            <a:r>
              <a:rPr lang="en-US" sz="1800" dirty="0">
                <a:solidFill>
                  <a:schemeClr val="accent3">
                    <a:lumMod val="50000"/>
                  </a:schemeClr>
                </a:solidFill>
              </a:rPr>
              <a:t>One industry process/logistics improved by research conducted by HEMS</a:t>
            </a:r>
          </a:p>
          <a:p>
            <a:r>
              <a:rPr lang="en-US" sz="1800" dirty="0">
                <a:solidFill>
                  <a:schemeClr val="accent3">
                    <a:lumMod val="50000"/>
                  </a:schemeClr>
                </a:solidFill>
              </a:rPr>
              <a:t>One local company investing to</a:t>
            </a:r>
            <a:r>
              <a:rPr lang="en-US" dirty="0">
                <a:solidFill>
                  <a:schemeClr val="accent3">
                    <a:lumMod val="50000"/>
                  </a:schemeClr>
                </a:solidFill>
              </a:rPr>
              <a:t> </a:t>
            </a:r>
            <a:r>
              <a:rPr lang="en-US" sz="1800" dirty="0">
                <a:solidFill>
                  <a:schemeClr val="accent3">
                    <a:lumMod val="50000"/>
                  </a:schemeClr>
                </a:solidFill>
              </a:rPr>
              <a:t>commercialize a technology developed by STEM/HEMS</a:t>
            </a:r>
          </a:p>
          <a:p>
            <a:r>
              <a:rPr lang="en-US" sz="1800" dirty="0">
                <a:solidFill>
                  <a:schemeClr val="accent3">
                    <a:lumMod val="50000"/>
                  </a:schemeClr>
                </a:solidFill>
              </a:rPr>
              <a:t>One foreign direct investment to commercialize a technology developed by STEM/HEMS</a:t>
            </a:r>
          </a:p>
          <a:p>
            <a:r>
              <a:rPr lang="en-US" sz="1800" dirty="0">
                <a:solidFill>
                  <a:schemeClr val="accent3">
                    <a:lumMod val="50000"/>
                  </a:schemeClr>
                </a:solidFill>
              </a:rPr>
              <a:t>One Business Process Out sourcing solution developed via research</a:t>
            </a:r>
          </a:p>
          <a:p>
            <a:r>
              <a:rPr lang="en-US" sz="1800" dirty="0">
                <a:solidFill>
                  <a:schemeClr val="accent3">
                    <a:lumMod val="50000"/>
                  </a:schemeClr>
                </a:solidFill>
              </a:rPr>
              <a:t>One e-commerce solution</a:t>
            </a:r>
          </a:p>
          <a:p>
            <a:r>
              <a:rPr lang="en-US" sz="1800" dirty="0">
                <a:solidFill>
                  <a:schemeClr val="accent3">
                    <a:lumMod val="50000"/>
                  </a:schemeClr>
                </a:solidFill>
              </a:rPr>
              <a:t>One PCT (Patent Corporation Treaty) submitted by STEM</a:t>
            </a:r>
          </a:p>
          <a:p>
            <a:r>
              <a:rPr lang="en-US" sz="1800" dirty="0">
                <a:solidFill>
                  <a:schemeClr val="accent3">
                    <a:lumMod val="50000"/>
                  </a:schemeClr>
                </a:solidFill>
              </a:rPr>
              <a:t>One international trademark developed by HEMS</a:t>
            </a:r>
          </a:p>
          <a:p>
            <a:r>
              <a:rPr lang="en-US" sz="1800" dirty="0">
                <a:solidFill>
                  <a:schemeClr val="accent3">
                    <a:lumMod val="50000"/>
                  </a:schemeClr>
                </a:solidFill>
              </a:rPr>
              <a:t>One start up company based on a technology developed by STEM/HEMS</a:t>
            </a:r>
          </a:p>
          <a:p>
            <a:r>
              <a:rPr lang="en-US" sz="1800" dirty="0">
                <a:solidFill>
                  <a:schemeClr val="accent3">
                    <a:lumMod val="50000"/>
                  </a:schemeClr>
                </a:solidFill>
              </a:rPr>
              <a:t>Creation of employment opportunities (</a:t>
            </a:r>
            <a:r>
              <a:rPr lang="en-US" sz="1800" b="1" dirty="0">
                <a:solidFill>
                  <a:schemeClr val="accent3">
                    <a:lumMod val="50000"/>
                  </a:schemeClr>
                </a:solidFill>
              </a:rPr>
              <a:t>two</a:t>
            </a:r>
            <a:r>
              <a:rPr lang="en-US" sz="1800" dirty="0">
                <a:solidFill>
                  <a:schemeClr val="accent3">
                    <a:lumMod val="50000"/>
                  </a:schemeClr>
                </a:solidFill>
              </a:rPr>
              <a:t>) by a start-up company</a:t>
            </a:r>
          </a:p>
          <a:p>
            <a:endParaRPr lang="en-US" sz="1800" dirty="0"/>
          </a:p>
        </p:txBody>
      </p:sp>
    </p:spTree>
    <p:extLst>
      <p:ext uri="{BB962C8B-B14F-4D97-AF65-F5344CB8AC3E}">
        <p14:creationId xmlns:p14="http://schemas.microsoft.com/office/powerpoint/2010/main" val="27195176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915400" cy="1143000"/>
          </a:xfrm>
        </p:spPr>
        <p:txBody>
          <a:bodyPr/>
          <a:lstStyle/>
          <a:p>
            <a:r>
              <a:rPr lang="en-US" sz="2800" b="1" dirty="0"/>
              <a:t>Can the researchers at Sri Lankan Universities contribute towards private sector driven economic growth?</a:t>
            </a:r>
          </a:p>
        </p:txBody>
      </p:sp>
      <p:sp>
        <p:nvSpPr>
          <p:cNvPr id="3" name="Content Placeholder 2"/>
          <p:cNvSpPr txBox="1">
            <a:spLocks/>
          </p:cNvSpPr>
          <p:nvPr/>
        </p:nvSpPr>
        <p:spPr>
          <a:xfrm>
            <a:off x="457200" y="2286000"/>
            <a:ext cx="8458200" cy="3276600"/>
          </a:xfrm>
          <a:prstGeom prst="rect">
            <a:avLst/>
          </a:prstGeom>
        </p:spPr>
        <p:txBody>
          <a:bodyPr/>
          <a:lstStyle/>
          <a:p>
            <a:pPr marL="342900" marR="0" lvl="0" indent="-342900" defTabSz="914400" rtl="0" eaLnBrk="0" fontAlgn="base" latinLnBrk="0" hangingPunct="0">
              <a:lnSpc>
                <a:spcPct val="100000"/>
              </a:lnSpc>
              <a:spcBef>
                <a:spcPct val="20000"/>
              </a:spcBef>
              <a:spcAft>
                <a:spcPct val="0"/>
              </a:spcAft>
              <a:buClrTx/>
              <a:buSzTx/>
              <a:buFont typeface="Arial" charset="0"/>
              <a:buChar char="•"/>
              <a:tabLst/>
              <a:defRPr/>
            </a:pPr>
            <a:r>
              <a:rPr lang="en-US" sz="3200" dirty="0">
                <a:latin typeface="+mn-lt"/>
                <a:cs typeface="+mn-cs"/>
              </a:rPr>
              <a:t>Value added exports</a:t>
            </a:r>
          </a:p>
          <a:p>
            <a:pPr marL="342900" marR="0" lvl="0" indent="-342900" defTabSz="914400" rtl="0" eaLnBrk="0" fontAlgn="base" latinLnBrk="0" hangingPunct="0">
              <a:lnSpc>
                <a:spcPct val="100000"/>
              </a:lnSpc>
              <a:spcBef>
                <a:spcPct val="20000"/>
              </a:spcBef>
              <a:spcAft>
                <a:spcPct val="0"/>
              </a:spcAft>
              <a:buClrTx/>
              <a:buSzTx/>
              <a:buFont typeface="Arial" charset="0"/>
              <a:buChar char="•"/>
              <a:tabLst/>
              <a:defRPr/>
            </a:pPr>
            <a:r>
              <a:rPr lang="en-US" sz="3200" dirty="0">
                <a:latin typeface="+mn-lt"/>
                <a:cs typeface="+mn-cs"/>
              </a:rPr>
              <a:t>Foreign direct investment for commercialization</a:t>
            </a:r>
            <a:endParaRPr kumimoji="0" lang="en-US" sz="3200" b="0" i="0" u="none" strike="noStrike" kern="1200" cap="none" spc="0" normalizeH="0" noProof="0" dirty="0">
              <a:ln>
                <a:noFill/>
              </a:ln>
              <a:solidFill>
                <a:schemeClr val="tx1"/>
              </a:solidFill>
              <a:effectLst/>
              <a:uLnTx/>
              <a:uFillTx/>
              <a:latin typeface="+mn-lt"/>
              <a:ea typeface="+mn-ea"/>
              <a:cs typeface="+mn-cs"/>
            </a:endParaRPr>
          </a:p>
          <a:p>
            <a:pPr marL="342900" indent="-342900" eaLnBrk="0" hangingPunct="0">
              <a:spcBef>
                <a:spcPct val="20000"/>
              </a:spcBef>
              <a:buFont typeface="Arial" charset="0"/>
              <a:buChar char="•"/>
              <a:defRPr/>
            </a:pPr>
            <a:r>
              <a:rPr lang="en-US" sz="3200" baseline="0" dirty="0">
                <a:latin typeface="+mn-lt"/>
                <a:cs typeface="+mn-cs"/>
              </a:rPr>
              <a:t>Value added and more profitable services</a:t>
            </a:r>
            <a:endParaRPr lang="en-US" sz="3200" dirty="0">
              <a:latin typeface="+mn-lt"/>
              <a:cs typeface="+mn-cs"/>
            </a:endParaRPr>
          </a:p>
          <a:p>
            <a:pPr marL="342900" lvl="0" indent="-342900" eaLnBrk="0" hangingPunct="0">
              <a:spcBef>
                <a:spcPct val="20000"/>
              </a:spcBef>
              <a:buFont typeface="Arial" charset="0"/>
              <a:buChar char="•"/>
              <a:defRPr/>
            </a:pPr>
            <a:r>
              <a:rPr lang="en-US" sz="3200" dirty="0">
                <a:latin typeface="+mn-lt"/>
                <a:cs typeface="+mn-cs"/>
              </a:rPr>
              <a:t>Disruptive innovation</a:t>
            </a:r>
          </a:p>
          <a:p>
            <a:pPr marL="342900" lvl="0" indent="-342900" eaLnBrk="0" hangingPunct="0">
              <a:spcBef>
                <a:spcPct val="20000"/>
              </a:spcBef>
              <a:buFont typeface="Arial" charset="0"/>
              <a:buChar char="•"/>
              <a:defRPr/>
            </a:pPr>
            <a:r>
              <a:rPr lang="en-US" sz="3200" dirty="0">
                <a:latin typeface="+mn-lt"/>
                <a:cs typeface="+mn-cs"/>
              </a:rPr>
              <a:t>Commercial exploitation of IP</a:t>
            </a:r>
          </a:p>
          <a:p>
            <a:pPr marL="342900" indent="-342900" eaLnBrk="0" hangingPunct="0">
              <a:spcBef>
                <a:spcPct val="20000"/>
              </a:spcBef>
              <a:buFont typeface="Arial" charset="0"/>
              <a:buChar char="•"/>
              <a:defRPr/>
            </a:pPr>
            <a:endParaRPr lang="en-US" sz="3200" dirty="0">
              <a:latin typeface="+mn-lt"/>
              <a:cs typeface="+mn-cs"/>
            </a:endParaRP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endParaRPr kumimoji="0" lang="en-US"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tabLst/>
              <a:defRPr/>
            </a:pPr>
            <a:r>
              <a:rPr kumimoji="0" lang="en-US" sz="3200" b="0" i="0" u="none" strike="noStrike" kern="1200" cap="none" spc="0" normalizeH="0" baseline="0" noProof="0" dirty="0">
                <a:ln>
                  <a:noFill/>
                </a:ln>
                <a:solidFill>
                  <a:schemeClr val="tx1"/>
                </a:solidFill>
                <a:effectLst/>
                <a:uLnTx/>
                <a:uFillTx/>
                <a:latin typeface="+mn-lt"/>
                <a:ea typeface="+mn-ea"/>
                <a:cs typeface="+mn-cs"/>
              </a:rPr>
              <a:t> </a:t>
            </a:r>
          </a:p>
        </p:txBody>
      </p:sp>
    </p:spTree>
    <p:extLst>
      <p:ext uri="{BB962C8B-B14F-4D97-AF65-F5344CB8AC3E}">
        <p14:creationId xmlns:p14="http://schemas.microsoft.com/office/powerpoint/2010/main" val="18873900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0217B0C-2119-4CA6-8DC5-68B4F3AE1C92}"/>
              </a:ext>
            </a:extLst>
          </p:cNvPr>
          <p:cNvSpPr>
            <a:spLocks noGrp="1"/>
          </p:cNvSpPr>
          <p:nvPr>
            <p:ph type="ctrTitle"/>
          </p:nvPr>
        </p:nvSpPr>
        <p:spPr/>
        <p:txBody>
          <a:bodyPr/>
          <a:lstStyle/>
          <a:p>
            <a:r>
              <a:rPr lang="en-US" sz="3200" b="1" dirty="0"/>
              <a:t>Technical Support from other Organizations towards research and innovation</a:t>
            </a:r>
          </a:p>
        </p:txBody>
      </p:sp>
      <p:sp>
        <p:nvSpPr>
          <p:cNvPr id="4" name="Subtitle 3">
            <a:extLst>
              <a:ext uri="{FF2B5EF4-FFF2-40B4-BE49-F238E27FC236}">
                <a16:creationId xmlns:a16="http://schemas.microsoft.com/office/drawing/2014/main" id="{054CA372-2D8C-4021-87B1-B5000B448A29}"/>
              </a:ext>
            </a:extLst>
          </p:cNvPr>
          <p:cNvSpPr>
            <a:spLocks noGrp="1"/>
          </p:cNvSpPr>
          <p:nvPr>
            <p:ph type="subTitle" idx="1"/>
          </p:nvPr>
        </p:nvSpPr>
        <p:spPr/>
        <p:txBody>
          <a:bodyPr/>
          <a:lstStyle/>
          <a:p>
            <a:r>
              <a:rPr lang="en-US" i="1" dirty="0"/>
              <a:t>AHEAD design is complementary!</a:t>
            </a:r>
          </a:p>
        </p:txBody>
      </p:sp>
    </p:spTree>
    <p:extLst>
      <p:ext uri="{BB962C8B-B14F-4D97-AF65-F5344CB8AC3E}">
        <p14:creationId xmlns:p14="http://schemas.microsoft.com/office/powerpoint/2010/main" val="4261579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002060"/>
                </a:solidFill>
                <a:cs typeface="Arial" charset="0"/>
              </a:rPr>
              <a:t>Key features of </a:t>
            </a:r>
            <a:br>
              <a:rPr lang="en-US" b="1" dirty="0">
                <a:solidFill>
                  <a:srgbClr val="002060"/>
                </a:solidFill>
                <a:cs typeface="Arial" charset="0"/>
              </a:rPr>
            </a:br>
            <a:r>
              <a:rPr lang="en-US" b="1" dirty="0">
                <a:solidFill>
                  <a:srgbClr val="002060"/>
                </a:solidFill>
                <a:cs typeface="Arial" charset="0"/>
              </a:rPr>
              <a:t>AHEAD/Results area 3</a:t>
            </a:r>
            <a:endParaRPr lang="en-US" b="1" dirty="0">
              <a:solidFill>
                <a:srgbClr val="002060"/>
              </a:solidFill>
            </a:endParaRPr>
          </a:p>
        </p:txBody>
      </p:sp>
      <p:graphicFrame>
        <p:nvGraphicFramePr>
          <p:cNvPr id="3" name="Diagram 2"/>
          <p:cNvGraphicFramePr/>
          <p:nvPr>
            <p:extLst>
              <p:ext uri="{D42A27DB-BD31-4B8C-83A1-F6EECF244321}">
                <p14:modId xmlns:p14="http://schemas.microsoft.com/office/powerpoint/2010/main" val="4090459234"/>
              </p:ext>
            </p:extLst>
          </p:nvPr>
        </p:nvGraphicFramePr>
        <p:xfrm>
          <a:off x="2209800" y="1752600"/>
          <a:ext cx="4927964" cy="442529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509168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B3EE9-8A71-443F-B361-86B967BE9E73}"/>
              </a:ext>
            </a:extLst>
          </p:cNvPr>
          <p:cNvSpPr>
            <a:spLocks noGrp="1"/>
          </p:cNvSpPr>
          <p:nvPr>
            <p:ph type="title"/>
          </p:nvPr>
        </p:nvSpPr>
        <p:spPr/>
        <p:txBody>
          <a:bodyPr/>
          <a:lstStyle/>
          <a:p>
            <a:r>
              <a:rPr lang="en-US" sz="3600" dirty="0">
                <a:solidFill>
                  <a:schemeClr val="accent6">
                    <a:lumMod val="75000"/>
                  </a:schemeClr>
                </a:solidFill>
              </a:rPr>
              <a:t>World Intellectual Property Organization (WIPO)/EIE</a:t>
            </a:r>
          </a:p>
        </p:txBody>
      </p:sp>
      <p:sp>
        <p:nvSpPr>
          <p:cNvPr id="3" name="Content Placeholder 2">
            <a:extLst>
              <a:ext uri="{FF2B5EF4-FFF2-40B4-BE49-F238E27FC236}">
                <a16:creationId xmlns:a16="http://schemas.microsoft.com/office/drawing/2014/main" id="{DD8DF55C-2737-4229-B18D-543EC7BFC9F6}"/>
              </a:ext>
            </a:extLst>
          </p:cNvPr>
          <p:cNvSpPr>
            <a:spLocks noGrp="1"/>
          </p:cNvSpPr>
          <p:nvPr>
            <p:ph idx="1"/>
          </p:nvPr>
        </p:nvSpPr>
        <p:spPr>
          <a:xfrm>
            <a:off x="457200" y="2057400"/>
            <a:ext cx="8229600" cy="4068763"/>
          </a:xfrm>
        </p:spPr>
        <p:txBody>
          <a:bodyPr/>
          <a:lstStyle/>
          <a:p>
            <a:pPr marL="0" indent="0" algn="just">
              <a:buNone/>
            </a:pPr>
            <a:r>
              <a:rPr lang="en-US" dirty="0"/>
              <a:t>Creating an enabling intellectual property environment to increase the capacity and pace for technology scouting, absorption, adaptation &amp; innovation in developing and least developed countries</a:t>
            </a:r>
          </a:p>
          <a:p>
            <a:endParaRPr lang="en-US" dirty="0"/>
          </a:p>
        </p:txBody>
      </p:sp>
    </p:spTree>
    <p:extLst>
      <p:ext uri="{BB962C8B-B14F-4D97-AF65-F5344CB8AC3E}">
        <p14:creationId xmlns:p14="http://schemas.microsoft.com/office/powerpoint/2010/main" val="25567508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A0AC85-A0A0-4CD4-A516-A6966F1FB226}"/>
              </a:ext>
            </a:extLst>
          </p:cNvPr>
          <p:cNvSpPr>
            <a:spLocks noGrp="1"/>
          </p:cNvSpPr>
          <p:nvPr>
            <p:ph type="title"/>
          </p:nvPr>
        </p:nvSpPr>
        <p:spPr/>
        <p:txBody>
          <a:bodyPr/>
          <a:lstStyle/>
          <a:p>
            <a:r>
              <a:rPr lang="en-US" dirty="0">
                <a:solidFill>
                  <a:schemeClr val="accent6">
                    <a:lumMod val="75000"/>
                  </a:schemeClr>
                </a:solidFill>
              </a:rPr>
              <a:t>WIPO/EIE</a:t>
            </a:r>
          </a:p>
        </p:txBody>
      </p:sp>
      <p:sp>
        <p:nvSpPr>
          <p:cNvPr id="3" name="Content Placeholder 2">
            <a:extLst>
              <a:ext uri="{FF2B5EF4-FFF2-40B4-BE49-F238E27FC236}">
                <a16:creationId xmlns:a16="http://schemas.microsoft.com/office/drawing/2014/main" id="{7BF45182-A8B2-4F96-B125-54FB6BA46B75}"/>
              </a:ext>
            </a:extLst>
          </p:cNvPr>
          <p:cNvSpPr>
            <a:spLocks noGrp="1"/>
          </p:cNvSpPr>
          <p:nvPr>
            <p:ph idx="1"/>
          </p:nvPr>
        </p:nvSpPr>
        <p:spPr>
          <a:xfrm>
            <a:off x="457200" y="1600200"/>
            <a:ext cx="8229600" cy="5105400"/>
          </a:xfrm>
        </p:spPr>
        <p:txBody>
          <a:bodyPr/>
          <a:lstStyle/>
          <a:p>
            <a:pPr marL="0" indent="0" algn="just">
              <a:buNone/>
            </a:pPr>
            <a:r>
              <a:rPr lang="en-US" sz="2800" dirty="0"/>
              <a:t>Initially, the Project assembles a suite of complementary and related capacity-building and technical assistance activities from various Sectors of WIPO to form a prospectus to accomplish the long-term goal of building capacity and pace for technology scouting, absorption, adaptation and innovation using IP tools for developing countries and least developed countries. Various programs and initiatives, </a:t>
            </a:r>
            <a:r>
              <a:rPr lang="en-US" sz="2800" b="1" dirty="0"/>
              <a:t>such as the Technology and Innovation Support Center (TISC), the Distance Learning (DL) Courses, University Technology Licensing and Patent Drafting Training</a:t>
            </a:r>
            <a:r>
              <a:rPr lang="en-US" sz="2800" dirty="0"/>
              <a:t>, among others, are linked into a logical curriculum.</a:t>
            </a:r>
          </a:p>
          <a:p>
            <a:endParaRPr lang="en-US" dirty="0"/>
          </a:p>
        </p:txBody>
      </p:sp>
    </p:spTree>
    <p:extLst>
      <p:ext uri="{BB962C8B-B14F-4D97-AF65-F5344CB8AC3E}">
        <p14:creationId xmlns:p14="http://schemas.microsoft.com/office/powerpoint/2010/main" val="2322319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172F9-5546-410F-8BE7-B2BBA22ED524}"/>
              </a:ext>
            </a:extLst>
          </p:cNvPr>
          <p:cNvSpPr>
            <a:spLocks noGrp="1"/>
          </p:cNvSpPr>
          <p:nvPr>
            <p:ph type="title"/>
          </p:nvPr>
        </p:nvSpPr>
        <p:spPr/>
        <p:txBody>
          <a:bodyPr/>
          <a:lstStyle/>
          <a:p>
            <a:r>
              <a:rPr lang="en-US" sz="3200" dirty="0">
                <a:solidFill>
                  <a:schemeClr val="accent6">
                    <a:lumMod val="75000"/>
                  </a:schemeClr>
                </a:solidFill>
              </a:rPr>
              <a:t>Commercial Law Development Program (CLDP) U.S. Department of Commerce </a:t>
            </a:r>
          </a:p>
        </p:txBody>
      </p:sp>
      <p:sp>
        <p:nvSpPr>
          <p:cNvPr id="3" name="Content Placeholder 2">
            <a:extLst>
              <a:ext uri="{FF2B5EF4-FFF2-40B4-BE49-F238E27FC236}">
                <a16:creationId xmlns:a16="http://schemas.microsoft.com/office/drawing/2014/main" id="{E9CD111D-2211-4868-8DEB-3763178B96CC}"/>
              </a:ext>
            </a:extLst>
          </p:cNvPr>
          <p:cNvSpPr>
            <a:spLocks noGrp="1"/>
          </p:cNvSpPr>
          <p:nvPr>
            <p:ph idx="1"/>
          </p:nvPr>
        </p:nvSpPr>
        <p:spPr>
          <a:xfrm>
            <a:off x="457200" y="1600200"/>
            <a:ext cx="8229600" cy="5029200"/>
          </a:xfrm>
        </p:spPr>
        <p:txBody>
          <a:bodyPr/>
          <a:lstStyle/>
          <a:p>
            <a:r>
              <a:rPr lang="en-US" dirty="0"/>
              <a:t>University IP policy project workshop was held during April 24-27, 2017</a:t>
            </a:r>
          </a:p>
          <a:p>
            <a:r>
              <a:rPr lang="en-US" dirty="0"/>
              <a:t>Sri Lanka-US cooperation: University IP policy working group held on September 11-12, 2017 Sponsored by CLDP. This was done in coordination with</a:t>
            </a:r>
          </a:p>
          <a:p>
            <a:pPr lvl="1">
              <a:buFont typeface="Wingdings" panose="05000000000000000000" pitchFamily="2" charset="2"/>
              <a:buChar char="Ø"/>
            </a:pPr>
            <a:r>
              <a:rPr lang="en-US" sz="2000" dirty="0"/>
              <a:t>University Grants Commission (UGC)  </a:t>
            </a:r>
          </a:p>
          <a:p>
            <a:pPr lvl="1">
              <a:buFont typeface="Wingdings" panose="05000000000000000000" pitchFamily="2" charset="2"/>
              <a:buChar char="Ø"/>
            </a:pPr>
            <a:r>
              <a:rPr lang="en-US" sz="2000" dirty="0"/>
              <a:t>National Intellectual Property Organization (NIPO)  </a:t>
            </a:r>
          </a:p>
          <a:p>
            <a:pPr lvl="1">
              <a:buFont typeface="Wingdings" panose="05000000000000000000" pitchFamily="2" charset="2"/>
              <a:buChar char="Ø"/>
            </a:pPr>
            <a:r>
              <a:rPr lang="en-US" sz="2000" dirty="0"/>
              <a:t>United States Patent and Trademark Office (USPTO)   </a:t>
            </a:r>
          </a:p>
          <a:p>
            <a:pPr lvl="1">
              <a:buFont typeface="Wingdings" panose="05000000000000000000" pitchFamily="2" charset="2"/>
              <a:buChar char="Ø"/>
            </a:pPr>
            <a:r>
              <a:rPr lang="en-US" sz="2000" dirty="0"/>
              <a:t>World Intellectual Property Organization  </a:t>
            </a:r>
          </a:p>
          <a:p>
            <a:pPr lvl="1">
              <a:buFont typeface="Wingdings" panose="05000000000000000000" pitchFamily="2" charset="2"/>
              <a:buChar char="Ø"/>
            </a:pPr>
            <a:r>
              <a:rPr lang="en-US" sz="2000" dirty="0"/>
              <a:t>U.S. Embassy Colombo </a:t>
            </a:r>
          </a:p>
          <a:p>
            <a:pPr marL="457200" lvl="1" indent="0">
              <a:buNone/>
            </a:pPr>
            <a:endParaRPr lang="en-US" sz="2000" dirty="0"/>
          </a:p>
          <a:p>
            <a:pPr marL="457200" lvl="1" indent="0">
              <a:buNone/>
            </a:pPr>
            <a:endParaRPr lang="en-US" sz="2000" dirty="0"/>
          </a:p>
          <a:p>
            <a:pPr lvl="1">
              <a:buFont typeface="Wingdings" panose="05000000000000000000" pitchFamily="2" charset="2"/>
              <a:buChar char="Ø"/>
            </a:pPr>
            <a:endParaRPr lang="en-US" sz="2000" dirty="0"/>
          </a:p>
        </p:txBody>
      </p:sp>
    </p:spTree>
    <p:extLst>
      <p:ext uri="{BB962C8B-B14F-4D97-AF65-F5344CB8AC3E}">
        <p14:creationId xmlns:p14="http://schemas.microsoft.com/office/powerpoint/2010/main" val="39232544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39ECE-1CC5-4658-9D08-C993777790D4}"/>
              </a:ext>
            </a:extLst>
          </p:cNvPr>
          <p:cNvSpPr>
            <a:spLocks noGrp="1"/>
          </p:cNvSpPr>
          <p:nvPr>
            <p:ph type="title"/>
          </p:nvPr>
        </p:nvSpPr>
        <p:spPr/>
        <p:txBody>
          <a:bodyPr/>
          <a:lstStyle/>
          <a:p>
            <a:r>
              <a:rPr lang="en-US" dirty="0">
                <a:solidFill>
                  <a:schemeClr val="accent6">
                    <a:lumMod val="75000"/>
                  </a:schemeClr>
                </a:solidFill>
              </a:rPr>
              <a:t>Policy for University-Institute-Industry Partnerships (UI-IP) </a:t>
            </a:r>
          </a:p>
        </p:txBody>
      </p:sp>
      <p:sp>
        <p:nvSpPr>
          <p:cNvPr id="3" name="Content Placeholder 2">
            <a:extLst>
              <a:ext uri="{FF2B5EF4-FFF2-40B4-BE49-F238E27FC236}">
                <a16:creationId xmlns:a16="http://schemas.microsoft.com/office/drawing/2014/main" id="{E7CA8C47-EB14-46C5-9A2B-51DCFF745BEB}"/>
              </a:ext>
            </a:extLst>
          </p:cNvPr>
          <p:cNvSpPr>
            <a:spLocks noGrp="1"/>
          </p:cNvSpPr>
          <p:nvPr>
            <p:ph idx="1"/>
          </p:nvPr>
        </p:nvSpPr>
        <p:spPr>
          <a:xfrm>
            <a:off x="457200" y="1600200"/>
            <a:ext cx="8229600" cy="1523999"/>
          </a:xfrm>
        </p:spPr>
        <p:txBody>
          <a:bodyPr/>
          <a:lstStyle/>
          <a:p>
            <a:r>
              <a:rPr lang="en-US" sz="2800" dirty="0"/>
              <a:t>Coordinated by National Science Foundation, Ministry of Science, Technology and Research</a:t>
            </a:r>
          </a:p>
          <a:p>
            <a:r>
              <a:rPr lang="en-US" sz="2800" dirty="0"/>
              <a:t>Technical support from GIZ</a:t>
            </a:r>
          </a:p>
          <a:p>
            <a:r>
              <a:rPr lang="en-US" sz="2800" dirty="0"/>
              <a:t>Follow a detailed three level logic of the UI-IP policy </a:t>
            </a:r>
          </a:p>
          <a:p>
            <a:endParaRPr lang="en-US" dirty="0"/>
          </a:p>
          <a:p>
            <a:endParaRPr lang="en-US" dirty="0"/>
          </a:p>
        </p:txBody>
      </p:sp>
      <p:sp>
        <p:nvSpPr>
          <p:cNvPr id="4" name="Rectangle 3">
            <a:extLst>
              <a:ext uri="{FF2B5EF4-FFF2-40B4-BE49-F238E27FC236}">
                <a16:creationId xmlns:a16="http://schemas.microsoft.com/office/drawing/2014/main" id="{4CEB4328-A222-4BDE-92C8-C9D97136C9F4}"/>
              </a:ext>
            </a:extLst>
          </p:cNvPr>
          <p:cNvSpPr/>
          <p:nvPr/>
        </p:nvSpPr>
        <p:spPr>
          <a:xfrm>
            <a:off x="1905000" y="2620964"/>
            <a:ext cx="4572000" cy="369332"/>
          </a:xfrm>
          <a:prstGeom prst="rect">
            <a:avLst/>
          </a:prstGeom>
        </p:spPr>
        <p:txBody>
          <a:bodyPr>
            <a:spAutoFit/>
          </a:bodyPr>
          <a:lstStyle/>
          <a:p>
            <a:r>
              <a:rPr lang="en-US" dirty="0"/>
              <a:t> </a:t>
            </a:r>
          </a:p>
        </p:txBody>
      </p:sp>
      <p:pic>
        <p:nvPicPr>
          <p:cNvPr id="2050" name="Picture 2" descr="Bild1">
            <a:extLst>
              <a:ext uri="{FF2B5EF4-FFF2-40B4-BE49-F238E27FC236}">
                <a16:creationId xmlns:a16="http://schemas.microsoft.com/office/drawing/2014/main" id="{17425949-52EE-4A64-BF92-7D4351E2C3B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05000" y="3639500"/>
            <a:ext cx="5353050" cy="321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96544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54758-D196-432A-8DA3-21B52A0DB88C}"/>
              </a:ext>
            </a:extLst>
          </p:cNvPr>
          <p:cNvSpPr>
            <a:spLocks noGrp="1"/>
          </p:cNvSpPr>
          <p:nvPr>
            <p:ph type="title"/>
          </p:nvPr>
        </p:nvSpPr>
        <p:spPr/>
        <p:txBody>
          <a:bodyPr/>
          <a:lstStyle/>
          <a:p>
            <a:r>
              <a:rPr lang="en-US" dirty="0">
                <a:solidFill>
                  <a:schemeClr val="accent6">
                    <a:lumMod val="75000"/>
                  </a:schemeClr>
                </a:solidFill>
              </a:rPr>
              <a:t>National Intellectual Property Policy formulation</a:t>
            </a:r>
          </a:p>
        </p:txBody>
      </p:sp>
      <p:sp>
        <p:nvSpPr>
          <p:cNvPr id="3" name="Content Placeholder 2">
            <a:extLst>
              <a:ext uri="{FF2B5EF4-FFF2-40B4-BE49-F238E27FC236}">
                <a16:creationId xmlns:a16="http://schemas.microsoft.com/office/drawing/2014/main" id="{FB6866E9-B8BB-4D91-A059-738A4E3BD593}"/>
              </a:ext>
            </a:extLst>
          </p:cNvPr>
          <p:cNvSpPr>
            <a:spLocks noGrp="1"/>
          </p:cNvSpPr>
          <p:nvPr>
            <p:ph idx="1"/>
          </p:nvPr>
        </p:nvSpPr>
        <p:spPr/>
        <p:txBody>
          <a:bodyPr/>
          <a:lstStyle/>
          <a:p>
            <a:r>
              <a:rPr lang="en-US" dirty="0"/>
              <a:t>Coordinated by Ministry of Industry and Commerce</a:t>
            </a:r>
          </a:p>
          <a:p>
            <a:r>
              <a:rPr lang="en-US" dirty="0"/>
              <a:t>Funded by WIPO/EIE</a:t>
            </a:r>
          </a:p>
        </p:txBody>
      </p:sp>
    </p:spTree>
    <p:extLst>
      <p:ext uri="{BB962C8B-B14F-4D97-AF65-F5344CB8AC3E}">
        <p14:creationId xmlns:p14="http://schemas.microsoft.com/office/powerpoint/2010/main" val="29036913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1ACBC0-3124-46A2-9021-9E1FD545845E}"/>
              </a:ext>
            </a:extLst>
          </p:cNvPr>
          <p:cNvSpPr>
            <a:spLocks noGrp="1"/>
          </p:cNvSpPr>
          <p:nvPr>
            <p:ph type="title"/>
          </p:nvPr>
        </p:nvSpPr>
        <p:spPr>
          <a:xfrm>
            <a:off x="457200" y="152400"/>
            <a:ext cx="8229600" cy="1371600"/>
          </a:xfrm>
        </p:spPr>
        <p:txBody>
          <a:bodyPr/>
          <a:lstStyle/>
          <a:p>
            <a:br>
              <a:rPr lang="en-US" sz="2800" dirty="0"/>
            </a:br>
            <a:r>
              <a:rPr lang="en-US" sz="2800" dirty="0"/>
              <a:t>Results Area 3: US$ 16 million (~</a:t>
            </a:r>
            <a:r>
              <a:rPr lang="en-US" sz="2800" dirty="0" err="1"/>
              <a:t>Rs</a:t>
            </a:r>
            <a:r>
              <a:rPr lang="en-US" sz="2800" dirty="0"/>
              <a:t>. 2400 million)</a:t>
            </a:r>
            <a:br>
              <a:rPr lang="en-US" sz="2800" dirty="0"/>
            </a:br>
            <a:r>
              <a:rPr lang="en-US" sz="2800" dirty="0"/>
              <a:t>Promoting Research, Development, Innovation and commercialization (RDIC)</a:t>
            </a:r>
            <a:br>
              <a:rPr lang="en-US" sz="2800" dirty="0"/>
            </a:br>
            <a:endParaRPr lang="en-US" sz="2800" dirty="0"/>
          </a:p>
        </p:txBody>
      </p:sp>
      <p:graphicFrame>
        <p:nvGraphicFramePr>
          <p:cNvPr id="5" name="Diagram 4">
            <a:extLst>
              <a:ext uri="{FF2B5EF4-FFF2-40B4-BE49-F238E27FC236}">
                <a16:creationId xmlns:a16="http://schemas.microsoft.com/office/drawing/2014/main" id="{09C93732-0CB2-4967-ABA1-5FCCF30129B7}"/>
              </a:ext>
            </a:extLst>
          </p:cNvPr>
          <p:cNvGraphicFramePr/>
          <p:nvPr>
            <p:extLst/>
          </p:nvPr>
        </p:nvGraphicFramePr>
        <p:xfrm>
          <a:off x="543657" y="1417638"/>
          <a:ext cx="8295543" cy="4927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566619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Improve the university ranking</a:t>
            </a:r>
          </a:p>
        </p:txBody>
      </p:sp>
      <p:graphicFrame>
        <p:nvGraphicFramePr>
          <p:cNvPr id="3" name="Chart 2"/>
          <p:cNvGraphicFramePr/>
          <p:nvPr>
            <p:extLst/>
          </p:nvPr>
        </p:nvGraphicFramePr>
        <p:xfrm>
          <a:off x="1219200" y="1600200"/>
          <a:ext cx="6629400" cy="386715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685800" y="5334000"/>
            <a:ext cx="7772400" cy="1200329"/>
          </a:xfrm>
          <a:prstGeom prst="rect">
            <a:avLst/>
          </a:prstGeom>
          <a:noFill/>
        </p:spPr>
        <p:txBody>
          <a:bodyPr wrap="square" rtlCol="0">
            <a:spAutoFit/>
          </a:bodyPr>
          <a:lstStyle/>
          <a:p>
            <a:r>
              <a:rPr lang="en-US" dirty="0"/>
              <a:t>Results area three has higher </a:t>
            </a:r>
            <a:r>
              <a:rPr lang="en-US" dirty="0" err="1"/>
              <a:t>weightage</a:t>
            </a:r>
            <a:r>
              <a:rPr lang="en-US" dirty="0"/>
              <a:t> to improve the University ranking such as THE</a:t>
            </a:r>
          </a:p>
          <a:p>
            <a:r>
              <a:rPr lang="en-US" dirty="0"/>
              <a:t> </a:t>
            </a:r>
          </a:p>
          <a:p>
            <a:endParaRPr lang="en-US" dirty="0"/>
          </a:p>
        </p:txBody>
      </p:sp>
    </p:spTree>
    <p:extLst>
      <p:ext uri="{BB962C8B-B14F-4D97-AF65-F5344CB8AC3E}">
        <p14:creationId xmlns:p14="http://schemas.microsoft.com/office/powerpoint/2010/main" val="33422138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2D6E212-126A-4FD9-AC37-3CAD04B96D50}"/>
              </a:ext>
            </a:extLst>
          </p:cNvPr>
          <p:cNvSpPr/>
          <p:nvPr/>
        </p:nvSpPr>
        <p:spPr>
          <a:xfrm>
            <a:off x="2626511" y="2967335"/>
            <a:ext cx="3891001" cy="923330"/>
          </a:xfrm>
          <a:prstGeom prst="rect">
            <a:avLst/>
          </a:prstGeom>
          <a:noFill/>
        </p:spPr>
        <p:txBody>
          <a:bodyPr wrap="none" lIns="91440" tIns="45720" rIns="91440" bIns="45720">
            <a:spAutoFit/>
          </a:bodyPr>
          <a:lstStyle/>
          <a:p>
            <a:pPr algn="ctr"/>
            <a:r>
              <a:rPr lang="en-US" sz="54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Thank You!</a:t>
            </a:r>
          </a:p>
        </p:txBody>
      </p:sp>
      <p:sp>
        <p:nvSpPr>
          <p:cNvPr id="5" name="Subtitle 4">
            <a:extLst>
              <a:ext uri="{FF2B5EF4-FFF2-40B4-BE49-F238E27FC236}">
                <a16:creationId xmlns:a16="http://schemas.microsoft.com/office/drawing/2014/main" id="{6D73927C-D6C0-4591-902E-B0EE5FA2E58B}"/>
              </a:ext>
            </a:extLst>
          </p:cNvPr>
          <p:cNvSpPr>
            <a:spLocks noGrp="1"/>
          </p:cNvSpPr>
          <p:nvPr>
            <p:ph type="subTitle" idx="1"/>
          </p:nvPr>
        </p:nvSpPr>
        <p:spPr>
          <a:xfrm>
            <a:off x="685800" y="3886200"/>
            <a:ext cx="7086600" cy="1752600"/>
          </a:xfrm>
        </p:spPr>
        <p:txBody>
          <a:bodyPr>
            <a:scene3d>
              <a:camera prst="orthographicFront"/>
              <a:lightRig rig="soft" dir="t">
                <a:rot lat="0" lon="0" rev="15600000"/>
              </a:lightRig>
            </a:scene3d>
            <a:sp3d extrusionH="57150" prstMaterial="softEdge">
              <a:bevelT w="25400" h="38100"/>
            </a:sp3d>
          </a:bodyPr>
          <a:lstStyle/>
          <a:p>
            <a:r>
              <a:rPr lang="en-US" b="1" dirty="0">
                <a:ln w="9525">
                  <a:solidFill>
                    <a:schemeClr val="bg1"/>
                  </a:solidFill>
                  <a:prstDash val="solid"/>
                </a:ln>
                <a:solidFill>
                  <a:schemeClr val="tx1"/>
                </a:solidFill>
                <a:effectLst>
                  <a:outerShdw blurRad="12700" dist="38100" dir="2700000" algn="tl" rotWithShape="0">
                    <a:schemeClr val="bg1">
                      <a:lumMod val="50000"/>
                    </a:schemeClr>
                  </a:outerShdw>
                </a:effectLst>
              </a:rPr>
              <a:t>DOR, RIC, ICE guidelines and UBL cell score card will be emailed today. </a:t>
            </a:r>
          </a:p>
          <a:p>
            <a:endParaRPr lang="en-US" b="1" dirty="0">
              <a:ln/>
              <a:solidFill>
                <a:schemeClr val="accent4"/>
              </a:solidFill>
            </a:endParaRPr>
          </a:p>
        </p:txBody>
      </p:sp>
    </p:spTree>
    <p:extLst>
      <p:ext uri="{BB962C8B-B14F-4D97-AF65-F5344CB8AC3E}">
        <p14:creationId xmlns:p14="http://schemas.microsoft.com/office/powerpoint/2010/main" val="1561311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130425"/>
            <a:ext cx="7772400" cy="1831975"/>
          </a:xfrm>
        </p:spPr>
        <p:txBody>
          <a:bodyPr/>
          <a:lstStyle/>
          <a:p>
            <a:r>
              <a:rPr lang="en-US" b="1" dirty="0">
                <a:solidFill>
                  <a:srgbClr val="002060"/>
                </a:solidFill>
                <a:cs typeface="Arial" charset="0"/>
              </a:rPr>
              <a:t>Results Area three: </a:t>
            </a:r>
            <a:br>
              <a:rPr lang="en-US" dirty="0">
                <a:solidFill>
                  <a:srgbClr val="002060"/>
                </a:solidFill>
                <a:cs typeface="Arial" charset="0"/>
              </a:rPr>
            </a:br>
            <a:r>
              <a:rPr lang="en-US" sz="3600" dirty="0">
                <a:solidFill>
                  <a:srgbClr val="002060"/>
                </a:solidFill>
                <a:cs typeface="Arial" charset="0"/>
              </a:rPr>
              <a:t>Promote Research, Development, Innovation &amp; Commercialization</a:t>
            </a:r>
            <a:endParaRPr lang="en-US" sz="3600" dirty="0"/>
          </a:p>
        </p:txBody>
      </p:sp>
      <p:sp>
        <p:nvSpPr>
          <p:cNvPr id="3" name="TextBox 2"/>
          <p:cNvSpPr txBox="1"/>
          <p:nvPr/>
        </p:nvSpPr>
        <p:spPr>
          <a:xfrm>
            <a:off x="1143000" y="4343400"/>
            <a:ext cx="6553200" cy="1261884"/>
          </a:xfrm>
          <a:prstGeom prst="rect">
            <a:avLst/>
          </a:prstGeom>
          <a:solidFill>
            <a:srgbClr val="002060"/>
          </a:solidFill>
        </p:spPr>
        <p:txBody>
          <a:bodyPr wrap="square" rtlCol="0">
            <a:spAutoFit/>
          </a:bodyPr>
          <a:lstStyle/>
          <a:p>
            <a:r>
              <a:rPr lang="en-US" sz="2000" dirty="0">
                <a:solidFill>
                  <a:schemeClr val="bg1"/>
                </a:solidFill>
                <a:latin typeface="+mj-lt"/>
              </a:rPr>
              <a:t>STEM: Sciences, Technology, Engineering, and Mathematics</a:t>
            </a:r>
          </a:p>
          <a:p>
            <a:r>
              <a:rPr lang="en-US" sz="2000" dirty="0">
                <a:solidFill>
                  <a:schemeClr val="bg1"/>
                </a:solidFill>
                <a:latin typeface="+mj-lt"/>
              </a:rPr>
              <a:t>HEMS: Humanities, Education, Management, Social Sciences </a:t>
            </a:r>
          </a:p>
          <a:p>
            <a:endParaRPr lang="en-US" dirty="0"/>
          </a:p>
          <a:p>
            <a:endParaRPr lang="en-US" dirty="0"/>
          </a:p>
        </p:txBody>
      </p:sp>
    </p:spTree>
    <p:extLst>
      <p:ext uri="{BB962C8B-B14F-4D97-AF65-F5344CB8AC3E}">
        <p14:creationId xmlns:p14="http://schemas.microsoft.com/office/powerpoint/2010/main" val="3261540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txBox="1">
            <a:spLocks noGrp="1"/>
          </p:cNvSpPr>
          <p:nvPr>
            <p:ph type="title"/>
          </p:nvPr>
        </p:nvSpPr>
        <p:spPr>
          <a:xfrm>
            <a:off x="785813" y="411163"/>
            <a:ext cx="7572375" cy="936625"/>
          </a:xfrm>
        </p:spPr>
        <p:txBody>
          <a:bodyPr/>
          <a:lstStyle/>
          <a:p>
            <a:pPr eaLnBrk="1" hangingPunct="1">
              <a:spcBef>
                <a:spcPct val="0"/>
              </a:spcBef>
            </a:pPr>
            <a:r>
              <a:rPr lang="en-US" sz="2800" b="1" dirty="0">
                <a:cs typeface="Arial" charset="0"/>
              </a:rPr>
              <a:t>Promote Research, Development, Innovation &amp; Commercialization (RDIC) </a:t>
            </a:r>
            <a:endParaRPr lang="en-US" sz="2800" dirty="0">
              <a:cs typeface="Arial" charset="0"/>
            </a:endParaRPr>
          </a:p>
        </p:txBody>
      </p:sp>
      <p:sp>
        <p:nvSpPr>
          <p:cNvPr id="12291" name="Text Placeholder 2"/>
          <p:cNvSpPr txBox="1">
            <a:spLocks noGrp="1"/>
          </p:cNvSpPr>
          <p:nvPr>
            <p:ph type="body" idx="1"/>
          </p:nvPr>
        </p:nvSpPr>
        <p:spPr>
          <a:xfrm>
            <a:off x="785813" y="1514476"/>
            <a:ext cx="7572375" cy="5027613"/>
          </a:xfrm>
        </p:spPr>
        <p:txBody>
          <a:bodyPr/>
          <a:lstStyle/>
          <a:p>
            <a:pPr marL="0" indent="0" eaLnBrk="1" hangingPunct="1">
              <a:spcBef>
                <a:spcPct val="0"/>
              </a:spcBef>
              <a:buFontTx/>
              <a:buNone/>
              <a:defRPr/>
            </a:pPr>
            <a:r>
              <a:rPr lang="en-US" sz="2000" dirty="0">
                <a:solidFill>
                  <a:schemeClr val="tx1"/>
                </a:solidFill>
                <a:latin typeface="+mj-lt"/>
                <a:ea typeface="Roboto Slab" charset="0"/>
                <a:cs typeface="Arial" charset="0"/>
              </a:rPr>
              <a:t>AHEAD funds will be invested in improving RDIC through</a:t>
            </a:r>
          </a:p>
          <a:p>
            <a:pPr eaLnBrk="1" hangingPunct="1">
              <a:buFont typeface="Wingdings" pitchFamily="2" charset="2"/>
              <a:buChar char="v"/>
              <a:defRPr/>
            </a:pPr>
            <a:r>
              <a:rPr lang="en-US" sz="2000" b="1" dirty="0">
                <a:solidFill>
                  <a:srgbClr val="002060"/>
                </a:solidFill>
                <a:latin typeface="+mj-lt"/>
                <a:ea typeface="Roboto Slab" charset="0"/>
              </a:rPr>
              <a:t>Sub-Result Area</a:t>
            </a:r>
            <a:r>
              <a:rPr lang="en-US" sz="2000" dirty="0">
                <a:solidFill>
                  <a:srgbClr val="002060"/>
                </a:solidFill>
                <a:latin typeface="+mj-lt"/>
                <a:ea typeface="Roboto Slab" charset="0"/>
              </a:rPr>
              <a:t> </a:t>
            </a:r>
            <a:r>
              <a:rPr lang="en-US" sz="2000" b="1" dirty="0">
                <a:solidFill>
                  <a:srgbClr val="002060"/>
                </a:solidFill>
                <a:latin typeface="+mj-lt"/>
                <a:ea typeface="Roboto Slab" charset="0"/>
              </a:rPr>
              <a:t>3.1: Promoting academic research</a:t>
            </a:r>
            <a:endParaRPr lang="en-US" sz="2000" dirty="0">
              <a:solidFill>
                <a:srgbClr val="002060"/>
              </a:solidFill>
              <a:latin typeface="+mj-lt"/>
              <a:ea typeface="Roboto Slab" charset="0"/>
            </a:endParaRPr>
          </a:p>
          <a:p>
            <a:pPr eaLnBrk="1" hangingPunct="1">
              <a:buFont typeface="Arial" charset="0"/>
              <a:buNone/>
              <a:defRPr/>
            </a:pPr>
            <a:r>
              <a:rPr lang="en-US" sz="2000" dirty="0">
                <a:solidFill>
                  <a:schemeClr val="tx1"/>
                </a:solidFill>
                <a:latin typeface="+mj-lt"/>
                <a:ea typeface="Roboto Slab" charset="0"/>
              </a:rPr>
              <a:t>		DORs for the STEM subjects.</a:t>
            </a:r>
          </a:p>
          <a:p>
            <a:pPr eaLnBrk="1" hangingPunct="1">
              <a:buFont typeface="Arial" charset="0"/>
              <a:buNone/>
              <a:defRPr/>
            </a:pPr>
            <a:r>
              <a:rPr lang="en-US" sz="2000" dirty="0">
                <a:solidFill>
                  <a:schemeClr val="tx1"/>
                </a:solidFill>
                <a:latin typeface="+mj-lt"/>
                <a:ea typeface="Roboto Slab" charset="0"/>
              </a:rPr>
              <a:t>		DORs for the HEMS subjects.</a:t>
            </a:r>
          </a:p>
          <a:p>
            <a:pPr eaLnBrk="1" hangingPunct="1">
              <a:buFont typeface="Arial" charset="0"/>
              <a:buNone/>
              <a:defRPr/>
            </a:pPr>
            <a:r>
              <a:rPr lang="en-US" sz="2000" dirty="0">
                <a:solidFill>
                  <a:schemeClr val="tx1"/>
                </a:solidFill>
                <a:latin typeface="+mj-lt"/>
                <a:ea typeface="Roboto Slab" charset="0"/>
              </a:rPr>
              <a:t>		DORs for a combination of STEM-HEMS research.</a:t>
            </a:r>
          </a:p>
          <a:p>
            <a:pPr eaLnBrk="1" hangingPunct="1">
              <a:buFont typeface="Wingdings" pitchFamily="2" charset="2"/>
              <a:buChar char="v"/>
              <a:defRPr/>
            </a:pPr>
            <a:endParaRPr lang="en-US" sz="2000" dirty="0">
              <a:solidFill>
                <a:schemeClr val="tx1"/>
              </a:solidFill>
              <a:latin typeface="+mj-lt"/>
              <a:ea typeface="Roboto Slab" charset="0"/>
            </a:endParaRPr>
          </a:p>
          <a:p>
            <a:pPr eaLnBrk="1" hangingPunct="1">
              <a:buFont typeface="Wingdings" pitchFamily="2" charset="2"/>
              <a:buChar char="v"/>
              <a:defRPr/>
            </a:pPr>
            <a:r>
              <a:rPr lang="en-US" sz="2000" b="1" dirty="0">
                <a:solidFill>
                  <a:srgbClr val="7030A0"/>
                </a:solidFill>
                <a:latin typeface="+mj-lt"/>
                <a:ea typeface="Roboto Slab" charset="0"/>
              </a:rPr>
              <a:t>Sub-Result Area</a:t>
            </a:r>
            <a:r>
              <a:rPr lang="en-US" sz="2000" dirty="0">
                <a:solidFill>
                  <a:srgbClr val="7030A0"/>
                </a:solidFill>
                <a:latin typeface="+mj-lt"/>
                <a:ea typeface="Roboto Slab" charset="0"/>
              </a:rPr>
              <a:t> </a:t>
            </a:r>
            <a:r>
              <a:rPr lang="en-US" sz="2000" b="1" dirty="0">
                <a:solidFill>
                  <a:srgbClr val="7030A0"/>
                </a:solidFill>
                <a:latin typeface="+mj-lt"/>
                <a:ea typeface="Roboto Slab" charset="0"/>
              </a:rPr>
              <a:t>3.2: Promoting innovation and commercialization of research</a:t>
            </a:r>
            <a:endParaRPr lang="en-US" sz="2000" dirty="0">
              <a:solidFill>
                <a:srgbClr val="7030A0"/>
              </a:solidFill>
              <a:latin typeface="+mj-lt"/>
              <a:ea typeface="Roboto Slab" charset="0"/>
            </a:endParaRPr>
          </a:p>
          <a:p>
            <a:pPr eaLnBrk="1" hangingPunct="1">
              <a:buFont typeface="Arial" charset="0"/>
              <a:buNone/>
              <a:defRPr/>
            </a:pPr>
            <a:r>
              <a:rPr lang="en-US" sz="2000" dirty="0">
                <a:solidFill>
                  <a:schemeClr val="tx1"/>
                </a:solidFill>
                <a:latin typeface="+mj-lt"/>
                <a:ea typeface="Roboto Slab" charset="0"/>
              </a:rPr>
              <a:t>		RICs for the STEM subjects.</a:t>
            </a:r>
          </a:p>
          <a:p>
            <a:pPr eaLnBrk="1" hangingPunct="1">
              <a:buFont typeface="Arial" charset="0"/>
              <a:buNone/>
              <a:defRPr/>
            </a:pPr>
            <a:r>
              <a:rPr lang="en-US" sz="2000" dirty="0">
                <a:solidFill>
                  <a:schemeClr val="tx1"/>
                </a:solidFill>
                <a:latin typeface="+mj-lt"/>
                <a:ea typeface="Roboto Slab" charset="0"/>
              </a:rPr>
              <a:t>		RICs for the HEMS subjects.</a:t>
            </a:r>
          </a:p>
          <a:p>
            <a:pPr eaLnBrk="1" hangingPunct="1">
              <a:buFont typeface="Arial" charset="0"/>
              <a:buNone/>
              <a:defRPr/>
            </a:pPr>
            <a:r>
              <a:rPr lang="en-US" sz="2000" dirty="0">
                <a:solidFill>
                  <a:schemeClr val="tx1"/>
                </a:solidFill>
                <a:latin typeface="+mj-lt"/>
                <a:ea typeface="Roboto Slab" charset="0"/>
              </a:rPr>
              <a:t>		RICs for a combination of STEM-HEMS research.</a:t>
            </a:r>
          </a:p>
          <a:p>
            <a:pPr eaLnBrk="1" hangingPunct="1">
              <a:buFont typeface="Wingdings" pitchFamily="2" charset="2"/>
              <a:buChar char="v"/>
              <a:defRPr/>
            </a:pPr>
            <a:endParaRPr lang="en-US" sz="2000" dirty="0">
              <a:solidFill>
                <a:schemeClr val="tx1"/>
              </a:solidFill>
              <a:latin typeface="+mj-lt"/>
              <a:ea typeface="Roboto Slab" charset="0"/>
            </a:endParaRPr>
          </a:p>
          <a:p>
            <a:pPr eaLnBrk="1" hangingPunct="1">
              <a:buFont typeface="Wingdings" pitchFamily="2" charset="2"/>
              <a:buChar char="v"/>
              <a:defRPr/>
            </a:pPr>
            <a:r>
              <a:rPr lang="en-US" sz="2000" b="1" dirty="0">
                <a:solidFill>
                  <a:srgbClr val="7030A0"/>
                </a:solidFill>
                <a:latin typeface="+mj-lt"/>
                <a:ea typeface="Roboto Slab" charset="0"/>
              </a:rPr>
              <a:t>Innovation commercialization enhancement grants</a:t>
            </a:r>
            <a:endParaRPr lang="en-US" sz="2000" dirty="0">
              <a:solidFill>
                <a:srgbClr val="7030A0"/>
              </a:solidFill>
              <a:latin typeface="+mj-lt"/>
              <a:ea typeface="Roboto Slab" charset="0"/>
            </a:endParaRPr>
          </a:p>
          <a:p>
            <a:pPr eaLnBrk="1" hangingPunct="1">
              <a:buFont typeface="Arial" charset="0"/>
              <a:buNone/>
              <a:defRPr/>
            </a:pPr>
            <a:r>
              <a:rPr lang="en-US" sz="2000" dirty="0">
                <a:solidFill>
                  <a:schemeClr val="tx1"/>
                </a:solidFill>
                <a:latin typeface="+mj-lt"/>
                <a:ea typeface="Roboto Slab" charset="0"/>
              </a:rPr>
              <a:t>		For the nine programs under the HETC/QIG/W4 </a:t>
            </a:r>
          </a:p>
          <a:p>
            <a:pPr eaLnBrk="1" hangingPunct="1">
              <a:buFont typeface="Arial" charset="0"/>
              <a:buNone/>
              <a:defRPr/>
            </a:pPr>
            <a:endParaRPr lang="en-US" sz="2000" dirty="0">
              <a:solidFill>
                <a:schemeClr val="tx1"/>
              </a:solidFill>
              <a:latin typeface="+mj-lt"/>
              <a:ea typeface="Roboto Slab" charset="0"/>
            </a:endParaRPr>
          </a:p>
          <a:p>
            <a:pPr eaLnBrk="1" hangingPunct="1">
              <a:buFont typeface="Wingdings" pitchFamily="2" charset="2"/>
              <a:buChar char="v"/>
              <a:defRPr/>
            </a:pPr>
            <a:r>
              <a:rPr lang="en-US" sz="2000" b="1" dirty="0">
                <a:solidFill>
                  <a:schemeClr val="accent3">
                    <a:lumMod val="75000"/>
                  </a:schemeClr>
                </a:solidFill>
                <a:latin typeface="+mj-lt"/>
                <a:ea typeface="Roboto Slab" charset="0"/>
              </a:rPr>
              <a:t>Establishment of University business linkage cells</a:t>
            </a:r>
            <a:endParaRPr lang="en-US" sz="2000" dirty="0">
              <a:solidFill>
                <a:schemeClr val="accent3">
                  <a:lumMod val="75000"/>
                </a:schemeClr>
              </a:solidFill>
              <a:latin typeface="+mj-lt"/>
              <a:ea typeface="Roboto Slab" charset="0"/>
            </a:endParaRPr>
          </a:p>
          <a:p>
            <a:pPr eaLnBrk="1" hangingPunct="1">
              <a:buFontTx/>
              <a:buNone/>
              <a:defRPr/>
            </a:pPr>
            <a:r>
              <a:rPr lang="en-US" sz="1800" dirty="0">
                <a:solidFill>
                  <a:schemeClr val="tx1"/>
                </a:solidFill>
                <a:latin typeface="Roboto Slab" charset="0"/>
                <a:ea typeface="Roboto Slab" charset="0"/>
              </a:rPr>
              <a:t>		</a:t>
            </a:r>
          </a:p>
          <a:p>
            <a:pPr eaLnBrk="1" hangingPunct="1">
              <a:buFontTx/>
              <a:buNone/>
              <a:defRPr/>
            </a:pPr>
            <a:endParaRPr lang="en-US" sz="1800" dirty="0">
              <a:solidFill>
                <a:srgbClr val="0070C0"/>
              </a:solidFill>
            </a:endParaRPr>
          </a:p>
          <a:p>
            <a:pPr marL="0" indent="0" eaLnBrk="1" hangingPunct="1">
              <a:spcBef>
                <a:spcPct val="0"/>
              </a:spcBef>
              <a:buFontTx/>
              <a:buNone/>
              <a:defRPr/>
            </a:pPr>
            <a:endParaRPr lang="en-US" sz="2400" dirty="0">
              <a:latin typeface="Roboto Slab" charset="0"/>
              <a:cs typeface="Arial" charset="0"/>
            </a:endParaRPr>
          </a:p>
          <a:p>
            <a:pPr marL="0" indent="0" eaLnBrk="1" hangingPunct="1">
              <a:spcBef>
                <a:spcPct val="0"/>
              </a:spcBef>
              <a:buFontTx/>
              <a:buNone/>
              <a:defRPr/>
            </a:pPr>
            <a:endParaRPr lang="en-US" dirty="0">
              <a:latin typeface="Arial" charset="0"/>
              <a:cs typeface="Arial" charset="0"/>
            </a:endParaRPr>
          </a:p>
        </p:txBody>
      </p:sp>
    </p:spTree>
    <p:extLst>
      <p:ext uri="{BB962C8B-B14F-4D97-AF65-F5344CB8AC3E}">
        <p14:creationId xmlns:p14="http://schemas.microsoft.com/office/powerpoint/2010/main" val="10459709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solidFill>
                  <a:srgbClr val="002060"/>
                </a:solidFill>
              </a:rPr>
              <a:t>DOR will strengthen STEM and HEMS</a:t>
            </a:r>
            <a:br>
              <a:rPr lang="en-US" sz="3600" b="1" dirty="0">
                <a:solidFill>
                  <a:srgbClr val="002060"/>
                </a:solidFill>
              </a:rPr>
            </a:br>
            <a:r>
              <a:rPr lang="en-US" sz="3600" b="1" dirty="0">
                <a:solidFill>
                  <a:srgbClr val="002060"/>
                </a:solidFill>
              </a:rPr>
              <a:t>Development Oriented Research</a:t>
            </a:r>
          </a:p>
        </p:txBody>
      </p:sp>
      <p:graphicFrame>
        <p:nvGraphicFramePr>
          <p:cNvPr id="4" name="Diagram 3"/>
          <p:cNvGraphicFramePr/>
          <p:nvPr>
            <p:extLst>
              <p:ext uri="{D42A27DB-BD31-4B8C-83A1-F6EECF244321}">
                <p14:modId xmlns:p14="http://schemas.microsoft.com/office/powerpoint/2010/main" val="2349197843"/>
              </p:ext>
            </p:extLst>
          </p:nvPr>
        </p:nvGraphicFramePr>
        <p:xfrm>
          <a:off x="1828800" y="1600200"/>
          <a:ext cx="6324600" cy="3505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1219200" y="5105399"/>
            <a:ext cx="7391400" cy="2185214"/>
          </a:xfrm>
          <a:prstGeom prst="rect">
            <a:avLst/>
          </a:prstGeom>
          <a:noFill/>
        </p:spPr>
        <p:txBody>
          <a:bodyPr wrap="square" rtlCol="0">
            <a:spAutoFit/>
          </a:bodyPr>
          <a:lstStyle/>
          <a:p>
            <a:pPr algn="ctr"/>
            <a:r>
              <a:rPr lang="en-US" sz="2000" dirty="0">
                <a:latin typeface="+mj-lt"/>
              </a:rPr>
              <a:t>DORs are Competitive grants: Refer to guidelines</a:t>
            </a:r>
          </a:p>
          <a:p>
            <a:pPr algn="ctr"/>
            <a:r>
              <a:rPr lang="en-US" sz="2000" dirty="0">
                <a:latin typeface="+mj-lt"/>
              </a:rPr>
              <a:t>Total DOR for STEM = 14</a:t>
            </a:r>
          </a:p>
          <a:p>
            <a:pPr algn="ctr"/>
            <a:r>
              <a:rPr lang="en-US" sz="2000" dirty="0">
                <a:latin typeface="+mj-lt"/>
              </a:rPr>
              <a:t>Total DOR for HEMS = 20</a:t>
            </a:r>
          </a:p>
          <a:p>
            <a:pPr algn="ctr"/>
            <a:r>
              <a:rPr lang="en-US" sz="2000" dirty="0">
                <a:latin typeface="+mj-lt"/>
              </a:rPr>
              <a:t>Total STEM/HEMS = 05</a:t>
            </a:r>
          </a:p>
          <a:p>
            <a:pPr algn="ctr"/>
            <a:r>
              <a:rPr lang="en-US" sz="2000" dirty="0">
                <a:latin typeface="+mj-lt"/>
              </a:rPr>
              <a:t>Grand total = 39</a:t>
            </a:r>
          </a:p>
          <a:p>
            <a:pPr algn="ctr"/>
            <a:endParaRPr lang="en-US" b="1" dirty="0"/>
          </a:p>
          <a:p>
            <a:pPr algn="ctr"/>
            <a:endParaRPr lang="en-US" b="1" dirty="0"/>
          </a:p>
        </p:txBody>
      </p:sp>
    </p:spTree>
    <p:extLst>
      <p:ext uri="{BB962C8B-B14F-4D97-AF65-F5344CB8AC3E}">
        <p14:creationId xmlns:p14="http://schemas.microsoft.com/office/powerpoint/2010/main" val="3142531346"/>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solidFill>
                  <a:srgbClr val="7030A0"/>
                </a:solidFill>
              </a:rPr>
              <a:t>RIC will strengthen STEM and HEMS</a:t>
            </a:r>
            <a:br>
              <a:rPr lang="en-US" sz="3600" b="1" dirty="0">
                <a:solidFill>
                  <a:srgbClr val="7030A0"/>
                </a:solidFill>
              </a:rPr>
            </a:br>
            <a:r>
              <a:rPr lang="en-US" sz="3600" b="1" dirty="0">
                <a:solidFill>
                  <a:srgbClr val="7030A0"/>
                </a:solidFill>
              </a:rPr>
              <a:t>Research Innovation &amp; Commercialization</a:t>
            </a:r>
          </a:p>
        </p:txBody>
      </p:sp>
      <p:sp>
        <p:nvSpPr>
          <p:cNvPr id="5" name="TextBox 4"/>
          <p:cNvSpPr txBox="1"/>
          <p:nvPr/>
        </p:nvSpPr>
        <p:spPr>
          <a:xfrm>
            <a:off x="1143000" y="5103674"/>
            <a:ext cx="7391400" cy="1908215"/>
          </a:xfrm>
          <a:prstGeom prst="rect">
            <a:avLst/>
          </a:prstGeom>
          <a:noFill/>
        </p:spPr>
        <p:txBody>
          <a:bodyPr wrap="square" rtlCol="0">
            <a:spAutoFit/>
          </a:bodyPr>
          <a:lstStyle/>
          <a:p>
            <a:pPr algn="ctr"/>
            <a:r>
              <a:rPr lang="en-US" sz="2000" dirty="0">
                <a:latin typeface="+mj-lt"/>
              </a:rPr>
              <a:t>RICs are Competitive grants: Refer to guidelines</a:t>
            </a:r>
          </a:p>
          <a:p>
            <a:pPr algn="ctr"/>
            <a:r>
              <a:rPr lang="en-US" sz="2000" dirty="0">
                <a:latin typeface="+mj-lt"/>
              </a:rPr>
              <a:t>Total RIC for STEM = 14</a:t>
            </a:r>
          </a:p>
          <a:p>
            <a:pPr algn="ctr"/>
            <a:r>
              <a:rPr lang="en-US" sz="2000" dirty="0">
                <a:latin typeface="+mj-lt"/>
              </a:rPr>
              <a:t>Total RIC for HEMS = 8</a:t>
            </a:r>
          </a:p>
          <a:p>
            <a:pPr algn="ctr"/>
            <a:r>
              <a:rPr lang="en-US" sz="2000" dirty="0">
                <a:latin typeface="+mj-lt"/>
              </a:rPr>
              <a:t>Total STEM/HEMS = 05</a:t>
            </a:r>
          </a:p>
          <a:p>
            <a:pPr algn="ctr"/>
            <a:r>
              <a:rPr lang="en-US" sz="2000" dirty="0">
                <a:latin typeface="+mj-lt"/>
              </a:rPr>
              <a:t>Grand total = 27</a:t>
            </a:r>
          </a:p>
          <a:p>
            <a:pPr algn="ctr"/>
            <a:endParaRPr lang="en-US" b="1" dirty="0"/>
          </a:p>
        </p:txBody>
      </p:sp>
      <p:graphicFrame>
        <p:nvGraphicFramePr>
          <p:cNvPr id="6" name="Diagram 5"/>
          <p:cNvGraphicFramePr/>
          <p:nvPr>
            <p:extLst>
              <p:ext uri="{D42A27DB-BD31-4B8C-83A1-F6EECF244321}">
                <p14:modId xmlns:p14="http://schemas.microsoft.com/office/powerpoint/2010/main" val="3777189496"/>
              </p:ext>
            </p:extLst>
          </p:nvPr>
        </p:nvGraphicFramePr>
        <p:xfrm>
          <a:off x="1828800" y="1524000"/>
          <a:ext cx="6019800" cy="35115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2898774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solidFill>
                  <a:srgbClr val="7030A0"/>
                </a:solidFill>
              </a:rPr>
              <a:t>ICE grants for HETC QIG /W4 winners</a:t>
            </a:r>
          </a:p>
        </p:txBody>
      </p:sp>
      <p:sp>
        <p:nvSpPr>
          <p:cNvPr id="3" name="Content Placeholder 2"/>
          <p:cNvSpPr>
            <a:spLocks noGrp="1"/>
          </p:cNvSpPr>
          <p:nvPr>
            <p:ph idx="1"/>
          </p:nvPr>
        </p:nvSpPr>
        <p:spPr/>
        <p:txBody>
          <a:bodyPr/>
          <a:lstStyle/>
          <a:p>
            <a:r>
              <a:rPr lang="en-US" dirty="0"/>
              <a:t>Downstream grants from the HETC competition</a:t>
            </a:r>
          </a:p>
          <a:p>
            <a:r>
              <a:rPr lang="en-US" dirty="0"/>
              <a:t>Awards based on:</a:t>
            </a:r>
          </a:p>
          <a:p>
            <a:pPr marL="914400" lvl="1" indent="-514350">
              <a:buFont typeface="+mj-lt"/>
              <a:buAutoNum type="alphaLcPeriod"/>
            </a:pPr>
            <a:r>
              <a:rPr lang="en-US" dirty="0"/>
              <a:t>Performance under HETC</a:t>
            </a:r>
          </a:p>
          <a:p>
            <a:pPr marL="914400" lvl="1" indent="-514350">
              <a:buFont typeface="+mj-lt"/>
              <a:buAutoNum type="alphaLcPeriod"/>
            </a:pPr>
            <a:r>
              <a:rPr lang="en-US" dirty="0"/>
              <a:t>Subsequent performance</a:t>
            </a:r>
          </a:p>
          <a:p>
            <a:pPr marL="914400" lvl="1" indent="-514350">
              <a:buFont typeface="+mj-lt"/>
              <a:buAutoNum type="alphaLcPeriod"/>
            </a:pPr>
            <a:r>
              <a:rPr lang="en-US" dirty="0"/>
              <a:t>Satisfactory proposals for sustainable future development</a:t>
            </a:r>
          </a:p>
        </p:txBody>
      </p:sp>
    </p:spTree>
    <p:extLst>
      <p:ext uri="{BB962C8B-B14F-4D97-AF65-F5344CB8AC3E}">
        <p14:creationId xmlns:p14="http://schemas.microsoft.com/office/powerpoint/2010/main" val="26477161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solidFill>
                  <a:srgbClr val="92D050"/>
                </a:solidFill>
              </a:rPr>
              <a:t>Establishment of UBL Cells</a:t>
            </a:r>
            <a:br>
              <a:rPr lang="en-US" sz="3600" b="1" dirty="0">
                <a:solidFill>
                  <a:srgbClr val="92D050"/>
                </a:solidFill>
              </a:rPr>
            </a:br>
            <a:r>
              <a:rPr lang="en-US" sz="3600" b="1" dirty="0">
                <a:solidFill>
                  <a:srgbClr val="92D050"/>
                </a:solidFill>
              </a:rPr>
              <a:t>Based on UGC circular 10/2016</a:t>
            </a:r>
          </a:p>
        </p:txBody>
      </p:sp>
      <p:sp>
        <p:nvSpPr>
          <p:cNvPr id="5" name="Text Placeholder 4"/>
          <p:cNvSpPr>
            <a:spLocks noGrp="1"/>
          </p:cNvSpPr>
          <p:nvPr>
            <p:ph type="body" idx="1"/>
          </p:nvPr>
        </p:nvSpPr>
        <p:spPr>
          <a:xfrm>
            <a:off x="457200" y="1522913"/>
            <a:ext cx="4040188" cy="498475"/>
          </a:xfrm>
        </p:spPr>
        <p:txBody>
          <a:bodyPr/>
          <a:lstStyle/>
          <a:p>
            <a:r>
              <a:rPr lang="en-US" dirty="0"/>
              <a:t>Conducted in 4 phases</a:t>
            </a:r>
          </a:p>
        </p:txBody>
      </p:sp>
      <p:graphicFrame>
        <p:nvGraphicFramePr>
          <p:cNvPr id="8" name="Content Placeholder 7"/>
          <p:cNvGraphicFramePr>
            <a:graphicFrameLocks noGrp="1"/>
          </p:cNvGraphicFramePr>
          <p:nvPr>
            <p:ph sz="quarter" idx="4"/>
            <p:extLst/>
          </p:nvPr>
        </p:nvGraphicFramePr>
        <p:xfrm>
          <a:off x="533400" y="2214148"/>
          <a:ext cx="8001000" cy="2859588"/>
        </p:xfrm>
        <a:graphic>
          <a:graphicData uri="http://schemas.openxmlformats.org/drawingml/2006/table">
            <a:tbl>
              <a:tblPr firstRow="1" bandRow="1">
                <a:tableStyleId>{F5AB1C69-6EDB-4FF4-983F-18BD219EF322}</a:tableStyleId>
              </a:tblPr>
              <a:tblGrid>
                <a:gridCol w="838200">
                  <a:extLst>
                    <a:ext uri="{9D8B030D-6E8A-4147-A177-3AD203B41FA5}">
                      <a16:colId xmlns:a16="http://schemas.microsoft.com/office/drawing/2014/main" val="20000"/>
                    </a:ext>
                  </a:extLst>
                </a:gridCol>
                <a:gridCol w="31242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219200">
                  <a:extLst>
                    <a:ext uri="{9D8B030D-6E8A-4147-A177-3AD203B41FA5}">
                      <a16:colId xmlns:a16="http://schemas.microsoft.com/office/drawing/2014/main" val="20003"/>
                    </a:ext>
                  </a:extLst>
                </a:gridCol>
                <a:gridCol w="1524000">
                  <a:extLst>
                    <a:ext uri="{9D8B030D-6E8A-4147-A177-3AD203B41FA5}">
                      <a16:colId xmlns:a16="http://schemas.microsoft.com/office/drawing/2014/main" val="20004"/>
                    </a:ext>
                  </a:extLst>
                </a:gridCol>
              </a:tblGrid>
              <a:tr h="951420">
                <a:tc>
                  <a:txBody>
                    <a:bodyPr/>
                    <a:lstStyle/>
                    <a:p>
                      <a:r>
                        <a:rPr lang="en-US" dirty="0"/>
                        <a:t>Phase</a:t>
                      </a:r>
                    </a:p>
                  </a:txBody>
                  <a:tcPr/>
                </a:tc>
                <a:tc>
                  <a:txBody>
                    <a:bodyPr/>
                    <a:lstStyle/>
                    <a:p>
                      <a:r>
                        <a:rPr lang="en-US" dirty="0"/>
                        <a:t>Phase</a:t>
                      </a:r>
                    </a:p>
                  </a:txBody>
                  <a:tcPr/>
                </a:tc>
                <a:tc>
                  <a:txBody>
                    <a:bodyPr/>
                    <a:lstStyle/>
                    <a:p>
                      <a:r>
                        <a:rPr lang="en-US" dirty="0"/>
                        <a:t>Maximum score</a:t>
                      </a:r>
                    </a:p>
                  </a:txBody>
                  <a:tcPr/>
                </a:tc>
                <a:tc>
                  <a:txBody>
                    <a:bodyPr/>
                    <a:lstStyle/>
                    <a:p>
                      <a:r>
                        <a:rPr lang="en-US" dirty="0"/>
                        <a:t>Required pass</a:t>
                      </a:r>
                      <a:r>
                        <a:rPr lang="en-US" baseline="0" dirty="0"/>
                        <a:t> mark</a:t>
                      </a:r>
                      <a:endParaRPr lang="en-US" dirty="0"/>
                    </a:p>
                  </a:txBody>
                  <a:tcPr/>
                </a:tc>
                <a:tc>
                  <a:txBody>
                    <a:bodyPr/>
                    <a:lstStyle/>
                    <a:p>
                      <a:r>
                        <a:rPr lang="en-US" dirty="0"/>
                        <a:t>AHEAD funds </a:t>
                      </a:r>
                    </a:p>
                    <a:p>
                      <a:r>
                        <a:rPr lang="en-US" dirty="0"/>
                        <a:t>(LKR million)</a:t>
                      </a:r>
                    </a:p>
                  </a:txBody>
                  <a:tcPr/>
                </a:tc>
                <a:extLst>
                  <a:ext uri="{0D108BD9-81ED-4DB2-BD59-A6C34878D82A}">
                    <a16:rowId xmlns:a16="http://schemas.microsoft.com/office/drawing/2014/main" val="10000"/>
                  </a:ext>
                </a:extLst>
              </a:tr>
              <a:tr h="496380">
                <a:tc>
                  <a:txBody>
                    <a:bodyPr/>
                    <a:lstStyle/>
                    <a:p>
                      <a:r>
                        <a:rPr lang="en-US" dirty="0"/>
                        <a:t>1</a:t>
                      </a:r>
                    </a:p>
                  </a:txBody>
                  <a:tcPr/>
                </a:tc>
                <a:tc>
                  <a:txBody>
                    <a:bodyPr/>
                    <a:lstStyle/>
                    <a:p>
                      <a:r>
                        <a:rPr lang="en-US" sz="1800" kern="1200" dirty="0"/>
                        <a:t>Establishment of Core UBL Cell </a:t>
                      </a:r>
                      <a:endParaRPr lang="en-US" b="0" dirty="0"/>
                    </a:p>
                  </a:txBody>
                  <a:tcPr/>
                </a:tc>
                <a:tc>
                  <a:txBody>
                    <a:bodyPr/>
                    <a:lstStyle/>
                    <a:p>
                      <a:r>
                        <a:rPr lang="en-US" dirty="0"/>
                        <a:t>100</a:t>
                      </a:r>
                    </a:p>
                  </a:txBody>
                  <a:tcPr/>
                </a:tc>
                <a:tc>
                  <a:txBody>
                    <a:bodyPr/>
                    <a:lstStyle/>
                    <a:p>
                      <a:r>
                        <a:rPr lang="en-US" dirty="0"/>
                        <a:t>70</a:t>
                      </a:r>
                    </a:p>
                  </a:txBody>
                  <a:tcPr/>
                </a:tc>
                <a:tc>
                  <a:txBody>
                    <a:bodyPr/>
                    <a:lstStyle/>
                    <a:p>
                      <a:r>
                        <a:rPr lang="en-US" dirty="0"/>
                        <a:t>-</a:t>
                      </a:r>
                    </a:p>
                  </a:txBody>
                  <a:tcPr/>
                </a:tc>
                <a:extLst>
                  <a:ext uri="{0D108BD9-81ED-4DB2-BD59-A6C34878D82A}">
                    <a16:rowId xmlns:a16="http://schemas.microsoft.com/office/drawing/2014/main" val="10001"/>
                  </a:ext>
                </a:extLst>
              </a:tr>
              <a:tr h="385854">
                <a:tc>
                  <a:txBody>
                    <a:bodyPr/>
                    <a:lstStyle/>
                    <a:p>
                      <a:r>
                        <a:rPr lang="en-US" dirty="0"/>
                        <a:t>2</a:t>
                      </a:r>
                    </a:p>
                  </a:txBody>
                  <a:tcPr/>
                </a:tc>
                <a:tc>
                  <a:txBody>
                    <a:bodyPr/>
                    <a:lstStyle/>
                    <a:p>
                      <a:r>
                        <a:rPr lang="en-US" sz="1800" kern="1200" dirty="0"/>
                        <a:t>Completion of the  infrastructure for the UBL Cell </a:t>
                      </a:r>
                      <a:endParaRPr lang="en-US" b="0" dirty="0"/>
                    </a:p>
                  </a:txBody>
                  <a:tcPr/>
                </a:tc>
                <a:tc>
                  <a:txBody>
                    <a:bodyPr/>
                    <a:lstStyle/>
                    <a:p>
                      <a:r>
                        <a:rPr lang="en-US" dirty="0"/>
                        <a:t>75</a:t>
                      </a:r>
                    </a:p>
                  </a:txBody>
                  <a:tcPr/>
                </a:tc>
                <a:tc>
                  <a:txBody>
                    <a:bodyPr/>
                    <a:lstStyle/>
                    <a:p>
                      <a:r>
                        <a:rPr lang="en-US" dirty="0"/>
                        <a:t>50</a:t>
                      </a:r>
                    </a:p>
                  </a:txBody>
                  <a:tcPr/>
                </a:tc>
                <a:tc>
                  <a:txBody>
                    <a:bodyPr/>
                    <a:lstStyle/>
                    <a:p>
                      <a:r>
                        <a:rPr lang="en-US" dirty="0"/>
                        <a:t>4</a:t>
                      </a:r>
                      <a:endParaRPr lang="en-US" dirty="0">
                        <a:solidFill>
                          <a:schemeClr val="tx1"/>
                        </a:solidFill>
                      </a:endParaRPr>
                    </a:p>
                  </a:txBody>
                  <a:tcPr/>
                </a:tc>
                <a:extLst>
                  <a:ext uri="{0D108BD9-81ED-4DB2-BD59-A6C34878D82A}">
                    <a16:rowId xmlns:a16="http://schemas.microsoft.com/office/drawing/2014/main" val="10002"/>
                  </a:ext>
                </a:extLst>
              </a:tr>
              <a:tr h="385854">
                <a:tc>
                  <a:txBody>
                    <a:bodyPr/>
                    <a:lstStyle/>
                    <a:p>
                      <a:r>
                        <a:rPr lang="en-US" dirty="0"/>
                        <a:t>3</a:t>
                      </a:r>
                    </a:p>
                  </a:txBody>
                  <a:tcPr/>
                </a:tc>
                <a:tc>
                  <a:txBody>
                    <a:bodyPr/>
                    <a:lstStyle/>
                    <a:p>
                      <a:r>
                        <a:rPr lang="en-US" sz="1800" kern="1200" dirty="0" err="1"/>
                        <a:t>Operationalization</a:t>
                      </a:r>
                      <a:r>
                        <a:rPr lang="en-US" sz="1800" kern="1200" dirty="0"/>
                        <a:t> of UBL Cells </a:t>
                      </a:r>
                      <a:endParaRPr lang="en-US" b="0" dirty="0"/>
                    </a:p>
                  </a:txBody>
                  <a:tcPr/>
                </a:tc>
                <a:tc>
                  <a:txBody>
                    <a:bodyPr/>
                    <a:lstStyle/>
                    <a:p>
                      <a:r>
                        <a:rPr lang="en-US" dirty="0"/>
                        <a:t>225</a:t>
                      </a:r>
                    </a:p>
                  </a:txBody>
                  <a:tcPr/>
                </a:tc>
                <a:tc>
                  <a:txBody>
                    <a:bodyPr/>
                    <a:lstStyle/>
                    <a:p>
                      <a:r>
                        <a:rPr lang="en-US" dirty="0"/>
                        <a:t>150</a:t>
                      </a:r>
                    </a:p>
                  </a:txBody>
                  <a:tcPr/>
                </a:tc>
                <a:tc>
                  <a:txBody>
                    <a:bodyPr/>
                    <a:lstStyle/>
                    <a:p>
                      <a:r>
                        <a:rPr lang="en-US" dirty="0"/>
                        <a:t>2</a:t>
                      </a:r>
                      <a:endParaRPr lang="en-US" dirty="0">
                        <a:solidFill>
                          <a:schemeClr val="tx1"/>
                        </a:solidFill>
                      </a:endParaRPr>
                    </a:p>
                  </a:txBody>
                  <a:tcPr/>
                </a:tc>
                <a:extLst>
                  <a:ext uri="{0D108BD9-81ED-4DB2-BD59-A6C34878D82A}">
                    <a16:rowId xmlns:a16="http://schemas.microsoft.com/office/drawing/2014/main" val="10003"/>
                  </a:ext>
                </a:extLst>
              </a:tr>
              <a:tr h="385854">
                <a:tc>
                  <a:txBody>
                    <a:bodyPr/>
                    <a:lstStyle/>
                    <a:p>
                      <a:r>
                        <a:rPr lang="en-US" dirty="0"/>
                        <a:t>4</a:t>
                      </a:r>
                    </a:p>
                  </a:txBody>
                  <a:tcPr/>
                </a:tc>
                <a:tc>
                  <a:txBody>
                    <a:bodyPr/>
                    <a:lstStyle/>
                    <a:p>
                      <a:r>
                        <a:rPr lang="en-US" sz="1800" kern="1200" dirty="0"/>
                        <a:t>Outcome of UBL Cells </a:t>
                      </a:r>
                      <a:endParaRPr lang="en-US" b="0" dirty="0"/>
                    </a:p>
                  </a:txBody>
                  <a:tcPr/>
                </a:tc>
                <a:tc>
                  <a:txBody>
                    <a:bodyPr/>
                    <a:lstStyle/>
                    <a:p>
                      <a:r>
                        <a:rPr lang="en-US" dirty="0"/>
                        <a:t>No</a:t>
                      </a:r>
                      <a:r>
                        <a:rPr lang="en-US" baseline="0" dirty="0"/>
                        <a:t> limit</a:t>
                      </a:r>
                      <a:endParaRPr lang="en-US" dirty="0">
                        <a:solidFill>
                          <a:schemeClr val="tx1"/>
                        </a:solidFill>
                      </a:endParaRPr>
                    </a:p>
                  </a:txBody>
                  <a:tcPr/>
                </a:tc>
                <a:tc>
                  <a:txBody>
                    <a:bodyPr/>
                    <a:lstStyle/>
                    <a:p>
                      <a:r>
                        <a:rPr lang="en-US" dirty="0"/>
                        <a:t>100</a:t>
                      </a:r>
                      <a:endParaRPr lang="en-US" dirty="0">
                        <a:solidFill>
                          <a:schemeClr val="tx1"/>
                        </a:solidFill>
                      </a:endParaRPr>
                    </a:p>
                  </a:txBody>
                  <a:tcPr/>
                </a:tc>
                <a:tc>
                  <a:txBody>
                    <a:bodyPr/>
                    <a:lstStyle/>
                    <a:p>
                      <a:r>
                        <a:rPr lang="en-US" dirty="0"/>
                        <a:t>4</a:t>
                      </a:r>
                      <a:endParaRPr lang="en-US" dirty="0">
                        <a:solidFill>
                          <a:schemeClr val="tx1"/>
                        </a:solidFill>
                      </a:endParaRPr>
                    </a:p>
                  </a:txBody>
                  <a:tcPr/>
                </a:tc>
                <a:extLst>
                  <a:ext uri="{0D108BD9-81ED-4DB2-BD59-A6C34878D82A}">
                    <a16:rowId xmlns:a16="http://schemas.microsoft.com/office/drawing/2014/main" val="10004"/>
                  </a:ext>
                </a:extLst>
              </a:tr>
            </a:tbl>
          </a:graphicData>
        </a:graphic>
      </p:graphicFrame>
      <p:sp>
        <p:nvSpPr>
          <p:cNvPr id="3" name="TextBox 2">
            <a:extLst>
              <a:ext uri="{FF2B5EF4-FFF2-40B4-BE49-F238E27FC236}">
                <a16:creationId xmlns:a16="http://schemas.microsoft.com/office/drawing/2014/main" id="{0D04C702-86D5-4653-B209-C8C193D58EAD}"/>
              </a:ext>
            </a:extLst>
          </p:cNvPr>
          <p:cNvSpPr txBox="1"/>
          <p:nvPr/>
        </p:nvSpPr>
        <p:spPr>
          <a:xfrm>
            <a:off x="685800" y="5266496"/>
            <a:ext cx="7696200" cy="1877437"/>
          </a:xfrm>
          <a:prstGeom prst="rect">
            <a:avLst/>
          </a:prstGeom>
          <a:noFill/>
        </p:spPr>
        <p:txBody>
          <a:bodyPr wrap="square" rtlCol="0">
            <a:spAutoFit/>
          </a:bodyPr>
          <a:lstStyle/>
          <a:p>
            <a:pPr algn="just"/>
            <a:r>
              <a:rPr lang="en-US" sz="1600" dirty="0"/>
              <a:t>At the completion of Phase 4 a report will be provided to the university with a copy to the OMST. Based on satisfactory progress the UBL cell will be given a further 5 million rupees for the future expansion and development of innovation commercialization activities in the university. Thereafter progress of the UBL cell will be reported annually to the university with a copy to the UGC and OMST.</a:t>
            </a:r>
          </a:p>
          <a:p>
            <a:r>
              <a:rPr lang="en-US" dirty="0"/>
              <a:t> </a:t>
            </a:r>
          </a:p>
          <a:p>
            <a:endParaRPr lang="en-US" dirty="0"/>
          </a:p>
        </p:txBody>
      </p:sp>
    </p:spTree>
    <p:extLst>
      <p:ext uri="{BB962C8B-B14F-4D97-AF65-F5344CB8AC3E}">
        <p14:creationId xmlns:p14="http://schemas.microsoft.com/office/powerpoint/2010/main" val="19212619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a:t>Results Area Three</a:t>
            </a:r>
            <a:r>
              <a:rPr lang="en-US" sz="2800" dirty="0"/>
              <a:t>:</a:t>
            </a:r>
            <a:br>
              <a:rPr lang="en-US" sz="2800" dirty="0"/>
            </a:br>
            <a:r>
              <a:rPr lang="en-US" sz="2800" dirty="0"/>
              <a:t> Promoting Research, Development, Innovation &amp; Commercialization</a:t>
            </a:r>
            <a:endParaRPr lang="en-US" dirty="0"/>
          </a:p>
        </p:txBody>
      </p:sp>
      <p:sp>
        <p:nvSpPr>
          <p:cNvPr id="3" name="Content Placeholder 2"/>
          <p:cNvSpPr>
            <a:spLocks noGrp="1"/>
          </p:cNvSpPr>
          <p:nvPr>
            <p:ph idx="1"/>
          </p:nvPr>
        </p:nvSpPr>
        <p:spPr/>
        <p:txBody>
          <a:bodyPr/>
          <a:lstStyle/>
          <a:p>
            <a:r>
              <a:rPr lang="en-US" sz="2400" b="1" dirty="0">
                <a:solidFill>
                  <a:srgbClr val="002060"/>
                </a:solidFill>
              </a:rPr>
              <a:t>AHEAD Program Development Objective (PDO) </a:t>
            </a:r>
          </a:p>
          <a:p>
            <a:pPr>
              <a:buNone/>
            </a:pPr>
            <a:r>
              <a:rPr lang="en-US" sz="2400" dirty="0"/>
              <a:t> 	</a:t>
            </a:r>
            <a:r>
              <a:rPr lang="en-US" sz="2400" b="1" dirty="0"/>
              <a:t>PDO 5:</a:t>
            </a:r>
            <a:r>
              <a:rPr lang="en-US" sz="2400" dirty="0"/>
              <a:t> Number of competitive RDIC grants for STEM and HEMS disciplines, and interdisciplinary partnerships (STEM and HEMS) awarded and implemented </a:t>
            </a:r>
          </a:p>
          <a:p>
            <a:r>
              <a:rPr lang="en-US" sz="2400" b="1" dirty="0">
                <a:solidFill>
                  <a:srgbClr val="002060"/>
                </a:solidFill>
              </a:rPr>
              <a:t>Disbursement Linked Indicators</a:t>
            </a:r>
            <a:endParaRPr lang="en-US" sz="2400" dirty="0">
              <a:solidFill>
                <a:srgbClr val="002060"/>
              </a:solidFill>
            </a:endParaRPr>
          </a:p>
          <a:p>
            <a:pPr>
              <a:buNone/>
            </a:pPr>
            <a:r>
              <a:rPr lang="en-US" sz="2400" dirty="0"/>
              <a:t>	</a:t>
            </a:r>
            <a:r>
              <a:rPr lang="en-US" sz="2400" b="1" dirty="0"/>
              <a:t> DLI 6: </a:t>
            </a:r>
            <a:r>
              <a:rPr lang="en-US" sz="2400" dirty="0"/>
              <a:t>University level systems for Research and Development and Innovation and Commercialization  (RDIC) programs developed and outcomes achieved</a:t>
            </a:r>
          </a:p>
          <a:p>
            <a:r>
              <a:rPr lang="en-US" sz="2400" b="1" dirty="0">
                <a:solidFill>
                  <a:srgbClr val="002060"/>
                </a:solidFill>
              </a:rPr>
              <a:t>Intermediate outcome indicator 4</a:t>
            </a:r>
          </a:p>
          <a:p>
            <a:pPr>
              <a:buNone/>
            </a:pPr>
            <a:r>
              <a:rPr lang="en-US" sz="2400" dirty="0"/>
              <a:t>	The establishment and functioning of UBL Cells at universities in compliance with the circular will be assessed every year. </a:t>
            </a:r>
            <a:endParaRPr lang="en-US" sz="2400" b="1" dirty="0"/>
          </a:p>
          <a:p>
            <a:endParaRPr lang="en-US" sz="2400" dirty="0"/>
          </a:p>
        </p:txBody>
      </p:sp>
    </p:spTree>
    <p:extLst>
      <p:ext uri="{BB962C8B-B14F-4D97-AF65-F5344CB8AC3E}">
        <p14:creationId xmlns:p14="http://schemas.microsoft.com/office/powerpoint/2010/main" val="5715144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5149</TotalTime>
  <Words>2012</Words>
  <Application>Microsoft Office PowerPoint</Application>
  <PresentationFormat>On-screen Show (4:3)</PresentationFormat>
  <Paragraphs>430</Paragraphs>
  <Slides>27</Slides>
  <Notes>17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Arial</vt:lpstr>
      <vt:lpstr>Calibri</vt:lpstr>
      <vt:lpstr>Roboto Slab</vt:lpstr>
      <vt:lpstr>Times New Roman</vt:lpstr>
      <vt:lpstr>Trebuchet MS</vt:lpstr>
      <vt:lpstr>Wingdings</vt:lpstr>
      <vt:lpstr>Office Theme</vt:lpstr>
      <vt:lpstr>PowerPoint Presentation</vt:lpstr>
      <vt:lpstr>Key features of  AHEAD/Results area 3</vt:lpstr>
      <vt:lpstr>Results Area three:  Promote Research, Development, Innovation &amp; Commercialization</vt:lpstr>
      <vt:lpstr>Promote Research, Development, Innovation &amp; Commercialization (RDIC) </vt:lpstr>
      <vt:lpstr>DOR will strengthen STEM and HEMS Development Oriented Research</vt:lpstr>
      <vt:lpstr>RIC will strengthen STEM and HEMS Research Innovation &amp; Commercialization</vt:lpstr>
      <vt:lpstr>ICE grants for HETC QIG /W4 winners</vt:lpstr>
      <vt:lpstr>Establishment of UBL Cells Based on UGC circular 10/2016</vt:lpstr>
      <vt:lpstr>Results Area Three:  Promoting Research, Development, Innovation &amp; Commercialization</vt:lpstr>
      <vt:lpstr>Research and Innovation Outcomes</vt:lpstr>
      <vt:lpstr>Expected DOR outcomes</vt:lpstr>
      <vt:lpstr>DOR: Key Performance Indicators </vt:lpstr>
      <vt:lpstr>Expected RIC/ICE outcomes</vt:lpstr>
      <vt:lpstr>Types of Intellectual Property (IP)  </vt:lpstr>
      <vt:lpstr>RIC/ICE: Key Performance Indicators </vt:lpstr>
      <vt:lpstr>Innovation awards from  Sri Lanka Inventors Commission (SLIC)</vt:lpstr>
      <vt:lpstr>Potential outcomes from UBL cells</vt:lpstr>
      <vt:lpstr>Can the researchers at Sri Lankan Universities contribute towards private sector driven economic growth?</vt:lpstr>
      <vt:lpstr>Technical Support from other Organizations towards research and innovation</vt:lpstr>
      <vt:lpstr>World Intellectual Property Organization (WIPO)/EIE</vt:lpstr>
      <vt:lpstr>WIPO/EIE</vt:lpstr>
      <vt:lpstr>Commercial Law Development Program (CLDP) U.S. Department of Commerce </vt:lpstr>
      <vt:lpstr>Policy for University-Institute-Industry Partnerships (UI-IP) </vt:lpstr>
      <vt:lpstr>National Intellectual Property Policy formulation</vt:lpstr>
      <vt:lpstr> Results Area 3: US$ 16 million (~Rs. 2400 million) Promoting Research, Development, Innovation and commercialization (RDIC) </vt:lpstr>
      <vt:lpstr>Improve the university ranking</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Dell-PC</dc:creator>
  <cp:lastModifiedBy>Chemistry LAB</cp:lastModifiedBy>
  <cp:revision>585</cp:revision>
  <dcterms:created xsi:type="dcterms:W3CDTF">2016-11-27T00:42:37Z</dcterms:created>
  <dcterms:modified xsi:type="dcterms:W3CDTF">2018-02-27T14:23:25Z</dcterms:modified>
</cp:coreProperties>
</file>